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71" r:id="rId2"/>
    <p:sldId id="264" r:id="rId3"/>
    <p:sldId id="265" r:id="rId4"/>
    <p:sldId id="277" r:id="rId5"/>
    <p:sldId id="278" r:id="rId6"/>
    <p:sldId id="276" r:id="rId7"/>
    <p:sldId id="268" r:id="rId8"/>
    <p:sldId id="281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FF0909"/>
    <a:srgbClr val="FF2121"/>
    <a:srgbClr val="FF0D0D"/>
    <a:srgbClr val="FF1D1D"/>
    <a:srgbClr val="FF4B4B"/>
    <a:srgbClr val="FF3737"/>
    <a:srgbClr val="D00000"/>
    <a:srgbClr val="FF0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90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8DD8-DC92-4B09-8BA6-D0FD2CF5B782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AB947-DC4D-48F0-930C-B65840B49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8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AB947-DC4D-48F0-930C-B65840B499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16.wdp"/><Relationship Id="rId18" Type="http://schemas.microsoft.com/office/2007/relationships/hdphoto" Target="../media/hdphoto18.wdp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7.png"/><Relationship Id="rId5" Type="http://schemas.openxmlformats.org/officeDocument/2006/relationships/image" Target="../media/image15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microsoft.com/office/2007/relationships/hdphoto" Target="../media/hdphoto14.wdp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20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microsoft.com/office/2007/relationships/hdphoto" Target="../media/hdphoto6.wdp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microsoft.com/office/2007/relationships/hdphoto" Target="../media/hdphoto7.wdp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microsoft.com/office/2007/relationships/hdphoto" Target="../media/hdphoto5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microsoft.com/office/2007/relationships/hdphoto" Target="../media/hdphoto13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microsoft.com/office/2007/relationships/hdphoto" Target="../media/hdphoto11.wdp"/><Relationship Id="rId17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5" Type="http://schemas.microsoft.com/office/2007/relationships/hdphoto" Target="../media/hdphoto12.wdp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microsoft.com/office/2007/relationships/hdphoto" Target="../media/hdphoto10.wdp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本游戏基于 </a:t>
            </a:r>
            <a:r>
              <a:rPr lang="en-US" altLang="zh-CN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Cocos2d-x 3.17.2 </a:t>
            </a:r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开发</a:t>
            </a:r>
            <a:endParaRPr lang="en-US" altLang="zh-CN" sz="1500" b="1" spc="10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方正朝歌圆 简 ExtraBold" panose="02000900000000000000" pitchFamily="2" charset="-122"/>
              <a:ea typeface="方正朝歌圆 简 ExtraBold" panose="02000900000000000000" pitchFamily="2" charset="-122"/>
            </a:endParaRPr>
          </a:p>
          <a:p>
            <a:pPr algn="ctr"/>
            <a:r>
              <a:rPr lang="zh-CN" altLang="en-US" sz="1500" b="1" spc="10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方正朝歌圆 简 ExtraBold" panose="02000900000000000000" pitchFamily="2" charset="-122"/>
                <a:ea typeface="方正朝歌圆 简 ExtraBold" panose="02000900000000000000" pitchFamily="2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阿木木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奎桑提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-15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卡尔萨斯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4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卡莎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5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7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82326-13F3-401B-9BEC-D8A07EB1AE4F}"/>
              </a:ext>
            </a:extLst>
          </p:cNvPr>
          <p:cNvGrpSpPr/>
          <p:nvPr/>
        </p:nvGrpSpPr>
        <p:grpSpPr>
          <a:xfrm>
            <a:off x="2233762" y="5388355"/>
            <a:ext cx="7722362" cy="1479296"/>
            <a:chOff x="2085988" y="5388355"/>
            <a:chExt cx="7722362" cy="14792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B5BE89-EE26-2C13-CD70-1D0ADDDED7AE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4F9618-B406-1A40-69DC-2D98AA27B6C6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2EB8E42-5752-AE23-E5AD-11B3FAD775A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BB75A5-D393-BCB9-57FB-3137A03D4207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C3E7E4-C03B-C31F-D1A8-F20C1CB578FE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DBE000-7A2C-75D2-AB01-69837B54FB6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B9347E-C798-A8FB-C32C-ED653FA4E379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A472A4A-1165-F4E3-BCB8-45ADBB3C857B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00AD631-CB6C-6501-BDA0-CEE469D8D535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53299EB-1E4A-23FC-FECA-B59C4CDD0AE0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6AC137E-55B8-FF97-8FC6-10CDFD536449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1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BFC9BA8-4DC2-B73B-1515-F57CC8090BC0}"/>
              </a:ext>
            </a:extLst>
          </p:cNvPr>
          <p:cNvSpPr/>
          <p:nvPr/>
        </p:nvSpPr>
        <p:spPr>
          <a:xfrm>
            <a:off x="2290391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8" name="图形 27" descr="硬币 纯色填充">
            <a:extLst>
              <a:ext uri="{FF2B5EF4-FFF2-40B4-BE49-F238E27FC236}">
                <a16:creationId xmlns:a16="http://schemas.microsoft.com/office/drawing/2014/main" id="{EE061AB3-AFD7-9051-A648-18CF212EF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9399" y="5463665"/>
            <a:ext cx="290829" cy="2908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3F317B0-846E-653F-11E6-6FFA7F80CC70}"/>
              </a:ext>
            </a:extLst>
          </p:cNvPr>
          <p:cNvSpPr txBox="1"/>
          <p:nvPr/>
        </p:nvSpPr>
        <p:spPr>
          <a:xfrm>
            <a:off x="97724" y="306973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8E87643-D247-9D7A-DB44-1A32A7A5E225}"/>
              </a:ext>
            </a:extLst>
          </p:cNvPr>
          <p:cNvSpPr/>
          <p:nvPr/>
        </p:nvSpPr>
        <p:spPr>
          <a:xfrm>
            <a:off x="907526" y="36374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DB0EBF-55B1-4853-7B5F-19A1ED503B2B}"/>
              </a:ext>
            </a:extLst>
          </p:cNvPr>
          <p:cNvSpPr/>
          <p:nvPr/>
        </p:nvSpPr>
        <p:spPr>
          <a:xfrm>
            <a:off x="491644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95A1B4-E76F-C2CA-4948-3F14DEE94D85}"/>
              </a:ext>
            </a:extLst>
          </p:cNvPr>
          <p:cNvSpPr/>
          <p:nvPr/>
        </p:nvSpPr>
        <p:spPr>
          <a:xfrm>
            <a:off x="615761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6B9D8A-35C2-98DD-152A-D66EDD2CA444}"/>
              </a:ext>
            </a:extLst>
          </p:cNvPr>
          <p:cNvSpPr/>
          <p:nvPr/>
        </p:nvSpPr>
        <p:spPr>
          <a:xfrm>
            <a:off x="7389259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0676AEF-3DC9-1166-874D-4171AC6E77F8}"/>
              </a:ext>
            </a:extLst>
          </p:cNvPr>
          <p:cNvSpPr/>
          <p:nvPr/>
        </p:nvSpPr>
        <p:spPr>
          <a:xfrm>
            <a:off x="8626743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5D84C14-FF9E-585E-0448-F8ABB86509A6}"/>
              </a:ext>
            </a:extLst>
          </p:cNvPr>
          <p:cNvSpPr/>
          <p:nvPr/>
        </p:nvSpPr>
        <p:spPr>
          <a:xfrm>
            <a:off x="398662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E39ACB6-945E-71EA-5698-81D385881573}"/>
              </a:ext>
            </a:extLst>
          </p:cNvPr>
          <p:cNvSpPr/>
          <p:nvPr/>
        </p:nvSpPr>
        <p:spPr>
          <a:xfrm>
            <a:off x="522481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33B3F09-AAFD-5EED-37AE-B5C23051F09B}"/>
              </a:ext>
            </a:extLst>
          </p:cNvPr>
          <p:cNvSpPr/>
          <p:nvPr/>
        </p:nvSpPr>
        <p:spPr>
          <a:xfrm>
            <a:off x="6465988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347DFAC3-C27D-17FF-2D06-1846124FC7F5}"/>
              </a:ext>
            </a:extLst>
          </p:cNvPr>
          <p:cNvSpPr/>
          <p:nvPr/>
        </p:nvSpPr>
        <p:spPr>
          <a:xfrm>
            <a:off x="7697633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ED56C90-74B7-C183-BE4D-D77901CDD78A}"/>
              </a:ext>
            </a:extLst>
          </p:cNvPr>
          <p:cNvSpPr/>
          <p:nvPr/>
        </p:nvSpPr>
        <p:spPr>
          <a:xfrm>
            <a:off x="8929945" y="6000750"/>
            <a:ext cx="516726" cy="553906"/>
          </a:xfrm>
          <a:custGeom>
            <a:avLst/>
            <a:gdLst>
              <a:gd name="connsiteX0" fmla="*/ 328923 w 546938"/>
              <a:gd name="connsiteY0" fmla="*/ 504378 h 586292"/>
              <a:gd name="connsiteX1" fmla="*/ 277267 w 546938"/>
              <a:gd name="connsiteY1" fmla="*/ 524857 h 586292"/>
              <a:gd name="connsiteX2" fmla="*/ 273469 w 546938"/>
              <a:gd name="connsiteY2" fmla="*/ 525615 h 586292"/>
              <a:gd name="connsiteX3" fmla="*/ 269671 w 546938"/>
              <a:gd name="connsiteY3" fmla="*/ 524857 h 586292"/>
              <a:gd name="connsiteX4" fmla="*/ 220295 w 546938"/>
              <a:gd name="connsiteY4" fmla="*/ 505895 h 586292"/>
              <a:gd name="connsiteX5" fmla="*/ 50136 w 546938"/>
              <a:gd name="connsiteY5" fmla="*/ 505895 h 586292"/>
              <a:gd name="connsiteX6" fmla="*/ 19750 w 546938"/>
              <a:gd name="connsiteY6" fmla="*/ 536234 h 586292"/>
              <a:gd name="connsiteX7" fmla="*/ 19750 w 546938"/>
              <a:gd name="connsiteY7" fmla="*/ 566572 h 586292"/>
              <a:gd name="connsiteX8" fmla="*/ 141292 w 546938"/>
              <a:gd name="connsiteY8" fmla="*/ 566572 h 586292"/>
              <a:gd name="connsiteX9" fmla="*/ 141292 w 546938"/>
              <a:gd name="connsiteY9" fmla="*/ 525615 h 586292"/>
              <a:gd name="connsiteX10" fmla="*/ 161803 w 546938"/>
              <a:gd name="connsiteY10" fmla="*/ 525615 h 586292"/>
              <a:gd name="connsiteX11" fmla="*/ 161803 w 546938"/>
              <a:gd name="connsiteY11" fmla="*/ 566572 h 586292"/>
              <a:gd name="connsiteX12" fmla="*/ 395011 w 546938"/>
              <a:gd name="connsiteY12" fmla="*/ 566572 h 586292"/>
              <a:gd name="connsiteX13" fmla="*/ 395011 w 546938"/>
              <a:gd name="connsiteY13" fmla="*/ 525615 h 586292"/>
              <a:gd name="connsiteX14" fmla="*/ 414761 w 546938"/>
              <a:gd name="connsiteY14" fmla="*/ 525615 h 586292"/>
              <a:gd name="connsiteX15" fmla="*/ 414761 w 546938"/>
              <a:gd name="connsiteY15" fmla="*/ 566572 h 586292"/>
              <a:gd name="connsiteX16" fmla="*/ 526428 w 546938"/>
              <a:gd name="connsiteY16" fmla="*/ 566572 h 586292"/>
              <a:gd name="connsiteX17" fmla="*/ 526428 w 546938"/>
              <a:gd name="connsiteY17" fmla="*/ 536234 h 586292"/>
              <a:gd name="connsiteX18" fmla="*/ 496042 w 546938"/>
              <a:gd name="connsiteY18" fmla="*/ 505895 h 586292"/>
              <a:gd name="connsiteX19" fmla="*/ 328923 w 546938"/>
              <a:gd name="connsiteY19" fmla="*/ 505895 h 586292"/>
              <a:gd name="connsiteX20" fmla="*/ 171684 w 546938"/>
              <a:gd name="connsiteY20" fmla="*/ 273046 h 586292"/>
              <a:gd name="connsiteX21" fmla="*/ 171684 w 546938"/>
              <a:gd name="connsiteY21" fmla="*/ 303376 h 586292"/>
              <a:gd name="connsiteX22" fmla="*/ 374495 w 546938"/>
              <a:gd name="connsiteY22" fmla="*/ 303376 h 586292"/>
              <a:gd name="connsiteX23" fmla="*/ 374495 w 546938"/>
              <a:gd name="connsiteY23" fmla="*/ 273046 h 586292"/>
              <a:gd name="connsiteX24" fmla="*/ 353986 w 546938"/>
              <a:gd name="connsiteY24" fmla="*/ 273046 h 586292"/>
              <a:gd name="connsiteX25" fmla="*/ 334237 w 546938"/>
              <a:gd name="connsiteY25" fmla="*/ 293519 h 586292"/>
              <a:gd name="connsiteX26" fmla="*/ 313728 w 546938"/>
              <a:gd name="connsiteY26" fmla="*/ 273046 h 586292"/>
              <a:gd name="connsiteX27" fmla="*/ 232451 w 546938"/>
              <a:gd name="connsiteY27" fmla="*/ 273046 h 586292"/>
              <a:gd name="connsiteX28" fmla="*/ 212702 w 546938"/>
              <a:gd name="connsiteY28" fmla="*/ 293519 h 586292"/>
              <a:gd name="connsiteX29" fmla="*/ 192193 w 546938"/>
              <a:gd name="connsiteY29" fmla="*/ 273046 h 586292"/>
              <a:gd name="connsiteX30" fmla="*/ 161809 w 546938"/>
              <a:gd name="connsiteY30" fmla="*/ 252573 h 586292"/>
              <a:gd name="connsiteX31" fmla="*/ 384370 w 546938"/>
              <a:gd name="connsiteY31" fmla="*/ 252573 h 586292"/>
              <a:gd name="connsiteX32" fmla="*/ 395004 w 546938"/>
              <a:gd name="connsiteY32" fmla="*/ 263189 h 586292"/>
              <a:gd name="connsiteX33" fmla="*/ 395004 w 546938"/>
              <a:gd name="connsiteY33" fmla="*/ 313234 h 586292"/>
              <a:gd name="connsiteX34" fmla="*/ 384370 w 546938"/>
              <a:gd name="connsiteY34" fmla="*/ 323849 h 586292"/>
              <a:gd name="connsiteX35" fmla="*/ 161809 w 546938"/>
              <a:gd name="connsiteY35" fmla="*/ 323849 h 586292"/>
              <a:gd name="connsiteX36" fmla="*/ 151934 w 546938"/>
              <a:gd name="connsiteY36" fmla="*/ 313234 h 586292"/>
              <a:gd name="connsiteX37" fmla="*/ 151934 w 546938"/>
              <a:gd name="connsiteY37" fmla="*/ 263189 h 586292"/>
              <a:gd name="connsiteX38" fmla="*/ 161809 w 546938"/>
              <a:gd name="connsiteY38" fmla="*/ 252573 h 586292"/>
              <a:gd name="connsiteX39" fmla="*/ 252959 w 546938"/>
              <a:gd name="connsiteY39" fmla="*/ 91015 h 586292"/>
              <a:gd name="connsiteX40" fmla="*/ 131417 w 546938"/>
              <a:gd name="connsiteY40" fmla="*/ 212370 h 586292"/>
              <a:gd name="connsiteX41" fmla="*/ 131417 w 546938"/>
              <a:gd name="connsiteY41" fmla="*/ 448252 h 586292"/>
              <a:gd name="connsiteX42" fmla="*/ 224852 w 546938"/>
              <a:gd name="connsiteY42" fmla="*/ 485417 h 586292"/>
              <a:gd name="connsiteX43" fmla="*/ 226372 w 546938"/>
              <a:gd name="connsiteY43" fmla="*/ 485417 h 586292"/>
              <a:gd name="connsiteX44" fmla="*/ 226372 w 546938"/>
              <a:gd name="connsiteY44" fmla="*/ 486175 h 586292"/>
              <a:gd name="connsiteX45" fmla="*/ 262834 w 546938"/>
              <a:gd name="connsiteY45" fmla="*/ 500586 h 586292"/>
              <a:gd name="connsiteX46" fmla="*/ 262834 w 546938"/>
              <a:gd name="connsiteY46" fmla="*/ 392126 h 586292"/>
              <a:gd name="connsiteX47" fmla="*/ 283344 w 546938"/>
              <a:gd name="connsiteY47" fmla="*/ 392126 h 586292"/>
              <a:gd name="connsiteX48" fmla="*/ 283344 w 546938"/>
              <a:gd name="connsiteY48" fmla="*/ 500586 h 586292"/>
              <a:gd name="connsiteX49" fmla="*/ 414761 w 546938"/>
              <a:gd name="connsiteY49" fmla="*/ 448252 h 586292"/>
              <a:gd name="connsiteX50" fmla="*/ 414761 w 546938"/>
              <a:gd name="connsiteY50" fmla="*/ 212370 h 586292"/>
              <a:gd name="connsiteX51" fmla="*/ 293220 w 546938"/>
              <a:gd name="connsiteY51" fmla="*/ 91015 h 586292"/>
              <a:gd name="connsiteX52" fmla="*/ 252959 w 546938"/>
              <a:gd name="connsiteY52" fmla="*/ 20478 h 586292"/>
              <a:gd name="connsiteX53" fmla="*/ 252959 w 546938"/>
              <a:gd name="connsiteY53" fmla="*/ 70537 h 586292"/>
              <a:gd name="connsiteX54" fmla="*/ 293220 w 546938"/>
              <a:gd name="connsiteY54" fmla="*/ 70537 h 586292"/>
              <a:gd name="connsiteX55" fmla="*/ 293220 w 546938"/>
              <a:gd name="connsiteY55" fmla="*/ 20478 h 586292"/>
              <a:gd name="connsiteX56" fmla="*/ 243084 w 546938"/>
              <a:gd name="connsiteY56" fmla="*/ 0 h 586292"/>
              <a:gd name="connsiteX57" fmla="*/ 303855 w 546938"/>
              <a:gd name="connsiteY57" fmla="*/ 0 h 586292"/>
              <a:gd name="connsiteX58" fmla="*/ 313730 w 546938"/>
              <a:gd name="connsiteY58" fmla="*/ 9860 h 586292"/>
              <a:gd name="connsiteX59" fmla="*/ 313730 w 546938"/>
              <a:gd name="connsiteY59" fmla="*/ 72054 h 586292"/>
              <a:gd name="connsiteX60" fmla="*/ 435272 w 546938"/>
              <a:gd name="connsiteY60" fmla="*/ 212370 h 586292"/>
              <a:gd name="connsiteX61" fmla="*/ 435272 w 546938"/>
              <a:gd name="connsiteY61" fmla="*/ 455078 h 586292"/>
              <a:gd name="connsiteX62" fmla="*/ 429194 w 546938"/>
              <a:gd name="connsiteY62" fmla="*/ 464180 h 586292"/>
              <a:gd name="connsiteX63" fmla="*/ 376780 w 546938"/>
              <a:gd name="connsiteY63" fmla="*/ 485417 h 586292"/>
              <a:gd name="connsiteX64" fmla="*/ 496042 w 546938"/>
              <a:gd name="connsiteY64" fmla="*/ 485417 h 586292"/>
              <a:gd name="connsiteX65" fmla="*/ 546938 w 546938"/>
              <a:gd name="connsiteY65" fmla="*/ 536234 h 586292"/>
              <a:gd name="connsiteX66" fmla="*/ 546938 w 546938"/>
              <a:gd name="connsiteY66" fmla="*/ 576432 h 586292"/>
              <a:gd name="connsiteX67" fmla="*/ 536303 w 546938"/>
              <a:gd name="connsiteY67" fmla="*/ 586292 h 586292"/>
              <a:gd name="connsiteX68" fmla="*/ 9875 w 546938"/>
              <a:gd name="connsiteY68" fmla="*/ 586292 h 586292"/>
              <a:gd name="connsiteX69" fmla="*/ 0 w 546938"/>
              <a:gd name="connsiteY69" fmla="*/ 576432 h 586292"/>
              <a:gd name="connsiteX70" fmla="*/ 0 w 546938"/>
              <a:gd name="connsiteY70" fmla="*/ 536234 h 586292"/>
              <a:gd name="connsiteX71" fmla="*/ 50136 w 546938"/>
              <a:gd name="connsiteY71" fmla="*/ 485417 h 586292"/>
              <a:gd name="connsiteX72" fmla="*/ 170159 w 546938"/>
              <a:gd name="connsiteY72" fmla="*/ 485417 h 586292"/>
              <a:gd name="connsiteX73" fmla="*/ 117744 w 546938"/>
              <a:gd name="connsiteY73" fmla="*/ 464180 h 586292"/>
              <a:gd name="connsiteX74" fmla="*/ 110907 w 546938"/>
              <a:gd name="connsiteY74" fmla="*/ 455078 h 586292"/>
              <a:gd name="connsiteX75" fmla="*/ 110907 w 546938"/>
              <a:gd name="connsiteY75" fmla="*/ 212370 h 586292"/>
              <a:gd name="connsiteX76" fmla="*/ 232449 w 546938"/>
              <a:gd name="connsiteY76" fmla="*/ 72054 h 586292"/>
              <a:gd name="connsiteX77" fmla="*/ 232449 w 546938"/>
              <a:gd name="connsiteY77" fmla="*/ 9860 h 586292"/>
              <a:gd name="connsiteX78" fmla="*/ 243084 w 546938"/>
              <a:gd name="connsiteY78" fmla="*/ 0 h 58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6938" h="586292">
                <a:moveTo>
                  <a:pt x="328923" y="504378"/>
                </a:moveTo>
                <a:lnTo>
                  <a:pt x="277267" y="524857"/>
                </a:lnTo>
                <a:cubicBezTo>
                  <a:pt x="275748" y="525615"/>
                  <a:pt x="274229" y="525615"/>
                  <a:pt x="273469" y="525615"/>
                </a:cubicBezTo>
                <a:cubicBezTo>
                  <a:pt x="271950" y="525615"/>
                  <a:pt x="270431" y="525615"/>
                  <a:pt x="269671" y="524857"/>
                </a:cubicBezTo>
                <a:lnTo>
                  <a:pt x="220295" y="505895"/>
                </a:lnTo>
                <a:lnTo>
                  <a:pt x="50136" y="505895"/>
                </a:lnTo>
                <a:cubicBezTo>
                  <a:pt x="33424" y="505895"/>
                  <a:pt x="19750" y="519547"/>
                  <a:pt x="19750" y="536234"/>
                </a:cubicBezTo>
                <a:lnTo>
                  <a:pt x="19750" y="566572"/>
                </a:lnTo>
                <a:lnTo>
                  <a:pt x="141292" y="566572"/>
                </a:lnTo>
                <a:lnTo>
                  <a:pt x="141292" y="525615"/>
                </a:lnTo>
                <a:lnTo>
                  <a:pt x="161803" y="525615"/>
                </a:lnTo>
                <a:lnTo>
                  <a:pt x="161803" y="566572"/>
                </a:lnTo>
                <a:lnTo>
                  <a:pt x="395011" y="566572"/>
                </a:lnTo>
                <a:lnTo>
                  <a:pt x="395011" y="525615"/>
                </a:lnTo>
                <a:lnTo>
                  <a:pt x="414761" y="525615"/>
                </a:lnTo>
                <a:lnTo>
                  <a:pt x="414761" y="566572"/>
                </a:lnTo>
                <a:lnTo>
                  <a:pt x="526428" y="566572"/>
                </a:lnTo>
                <a:lnTo>
                  <a:pt x="526428" y="536234"/>
                </a:lnTo>
                <a:cubicBezTo>
                  <a:pt x="526428" y="519547"/>
                  <a:pt x="512754" y="505895"/>
                  <a:pt x="496042" y="505895"/>
                </a:cubicBezTo>
                <a:lnTo>
                  <a:pt x="328923" y="505895"/>
                </a:lnTo>
                <a:close/>
                <a:moveTo>
                  <a:pt x="171684" y="273046"/>
                </a:moveTo>
                <a:lnTo>
                  <a:pt x="171684" y="303376"/>
                </a:lnTo>
                <a:lnTo>
                  <a:pt x="374495" y="303376"/>
                </a:lnTo>
                <a:lnTo>
                  <a:pt x="374495" y="273046"/>
                </a:lnTo>
                <a:lnTo>
                  <a:pt x="353986" y="273046"/>
                </a:lnTo>
                <a:cubicBezTo>
                  <a:pt x="353986" y="284420"/>
                  <a:pt x="344871" y="293519"/>
                  <a:pt x="334237" y="293519"/>
                </a:cubicBezTo>
                <a:cubicBezTo>
                  <a:pt x="322843" y="293519"/>
                  <a:pt x="313728" y="284420"/>
                  <a:pt x="313728" y="273046"/>
                </a:cubicBezTo>
                <a:lnTo>
                  <a:pt x="232451" y="273046"/>
                </a:lnTo>
                <a:cubicBezTo>
                  <a:pt x="232451" y="284420"/>
                  <a:pt x="223336" y="293519"/>
                  <a:pt x="212702" y="293519"/>
                </a:cubicBezTo>
                <a:cubicBezTo>
                  <a:pt x="201308" y="293519"/>
                  <a:pt x="192193" y="284420"/>
                  <a:pt x="192193" y="273046"/>
                </a:cubicBezTo>
                <a:close/>
                <a:moveTo>
                  <a:pt x="161809" y="252573"/>
                </a:moveTo>
                <a:lnTo>
                  <a:pt x="384370" y="252573"/>
                </a:lnTo>
                <a:cubicBezTo>
                  <a:pt x="390447" y="252573"/>
                  <a:pt x="395004" y="257123"/>
                  <a:pt x="395004" y="263189"/>
                </a:cubicBezTo>
                <a:lnTo>
                  <a:pt x="395004" y="313234"/>
                </a:lnTo>
                <a:cubicBezTo>
                  <a:pt x="395004" y="319300"/>
                  <a:pt x="390447" y="323849"/>
                  <a:pt x="384370" y="323849"/>
                </a:cubicBezTo>
                <a:lnTo>
                  <a:pt x="161809" y="323849"/>
                </a:lnTo>
                <a:cubicBezTo>
                  <a:pt x="156492" y="323849"/>
                  <a:pt x="151934" y="319300"/>
                  <a:pt x="151934" y="313234"/>
                </a:cubicBezTo>
                <a:lnTo>
                  <a:pt x="151934" y="263189"/>
                </a:lnTo>
                <a:cubicBezTo>
                  <a:pt x="151934" y="257123"/>
                  <a:pt x="156492" y="252573"/>
                  <a:pt x="161809" y="252573"/>
                </a:cubicBezTo>
                <a:close/>
                <a:moveTo>
                  <a:pt x="252959" y="91015"/>
                </a:moveTo>
                <a:cubicBezTo>
                  <a:pt x="186111" y="91015"/>
                  <a:pt x="131417" y="145625"/>
                  <a:pt x="131417" y="212370"/>
                </a:cubicBezTo>
                <a:lnTo>
                  <a:pt x="131417" y="448252"/>
                </a:lnTo>
                <a:lnTo>
                  <a:pt x="224852" y="485417"/>
                </a:lnTo>
                <a:lnTo>
                  <a:pt x="226372" y="485417"/>
                </a:lnTo>
                <a:lnTo>
                  <a:pt x="226372" y="486175"/>
                </a:lnTo>
                <a:lnTo>
                  <a:pt x="262834" y="500586"/>
                </a:lnTo>
                <a:lnTo>
                  <a:pt x="262834" y="392126"/>
                </a:lnTo>
                <a:lnTo>
                  <a:pt x="283344" y="392126"/>
                </a:lnTo>
                <a:lnTo>
                  <a:pt x="283344" y="500586"/>
                </a:lnTo>
                <a:lnTo>
                  <a:pt x="414761" y="448252"/>
                </a:lnTo>
                <a:lnTo>
                  <a:pt x="414761" y="212370"/>
                </a:lnTo>
                <a:cubicBezTo>
                  <a:pt x="414761" y="145625"/>
                  <a:pt x="360827" y="91015"/>
                  <a:pt x="293220" y="91015"/>
                </a:cubicBezTo>
                <a:close/>
                <a:moveTo>
                  <a:pt x="252959" y="20478"/>
                </a:moveTo>
                <a:lnTo>
                  <a:pt x="252959" y="70537"/>
                </a:lnTo>
                <a:lnTo>
                  <a:pt x="293220" y="70537"/>
                </a:lnTo>
                <a:lnTo>
                  <a:pt x="293220" y="20478"/>
                </a:lnTo>
                <a:close/>
                <a:moveTo>
                  <a:pt x="243084" y="0"/>
                </a:moveTo>
                <a:lnTo>
                  <a:pt x="303855" y="0"/>
                </a:lnTo>
                <a:cubicBezTo>
                  <a:pt x="309172" y="0"/>
                  <a:pt x="313730" y="4551"/>
                  <a:pt x="313730" y="9860"/>
                </a:cubicBezTo>
                <a:lnTo>
                  <a:pt x="313730" y="72054"/>
                </a:lnTo>
                <a:cubicBezTo>
                  <a:pt x="382097" y="82672"/>
                  <a:pt x="435272" y="141074"/>
                  <a:pt x="435272" y="212370"/>
                </a:cubicBezTo>
                <a:lnTo>
                  <a:pt x="435272" y="455078"/>
                </a:lnTo>
                <a:cubicBezTo>
                  <a:pt x="435272" y="458870"/>
                  <a:pt x="432993" y="462663"/>
                  <a:pt x="429194" y="464180"/>
                </a:cubicBezTo>
                <a:lnTo>
                  <a:pt x="376780" y="485417"/>
                </a:lnTo>
                <a:lnTo>
                  <a:pt x="496042" y="485417"/>
                </a:lnTo>
                <a:cubicBezTo>
                  <a:pt x="524149" y="485417"/>
                  <a:pt x="546938" y="508170"/>
                  <a:pt x="546938" y="536234"/>
                </a:cubicBezTo>
                <a:lnTo>
                  <a:pt x="546938" y="576432"/>
                </a:lnTo>
                <a:cubicBezTo>
                  <a:pt x="546938" y="581741"/>
                  <a:pt x="542380" y="586292"/>
                  <a:pt x="536303" y="586292"/>
                </a:cubicBezTo>
                <a:lnTo>
                  <a:pt x="9875" y="586292"/>
                </a:lnTo>
                <a:cubicBezTo>
                  <a:pt x="4558" y="586292"/>
                  <a:pt x="0" y="581741"/>
                  <a:pt x="0" y="576432"/>
                </a:cubicBezTo>
                <a:lnTo>
                  <a:pt x="0" y="536234"/>
                </a:lnTo>
                <a:cubicBezTo>
                  <a:pt x="0" y="508170"/>
                  <a:pt x="22789" y="485417"/>
                  <a:pt x="50136" y="485417"/>
                </a:cubicBezTo>
                <a:lnTo>
                  <a:pt x="170159" y="485417"/>
                </a:lnTo>
                <a:lnTo>
                  <a:pt x="117744" y="464180"/>
                </a:lnTo>
                <a:cubicBezTo>
                  <a:pt x="113945" y="462663"/>
                  <a:pt x="110907" y="458870"/>
                  <a:pt x="110907" y="455078"/>
                </a:cubicBezTo>
                <a:lnTo>
                  <a:pt x="110907" y="212370"/>
                </a:lnTo>
                <a:cubicBezTo>
                  <a:pt x="110907" y="141074"/>
                  <a:pt x="164081" y="82672"/>
                  <a:pt x="232449" y="72054"/>
                </a:cubicBezTo>
                <a:lnTo>
                  <a:pt x="232449" y="9860"/>
                </a:lnTo>
                <a:cubicBezTo>
                  <a:pt x="232449" y="4551"/>
                  <a:pt x="237007" y="0"/>
                  <a:pt x="243084" y="0"/>
                </a:cubicBezTo>
                <a:close/>
              </a:path>
            </a:pathLst>
          </a:custGeom>
          <a:solidFill>
            <a:srgbClr val="45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0DB3FF-A2AF-BD84-193F-D2645DB27C9F}"/>
              </a:ext>
            </a:extLst>
          </p:cNvPr>
          <p:cNvSpPr/>
          <p:nvPr/>
        </p:nvSpPr>
        <p:spPr>
          <a:xfrm>
            <a:off x="3675274" y="5810952"/>
            <a:ext cx="1133475" cy="942975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solidFill>
              <a:srgbClr val="2D5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A0A7E-5F57-5598-F14C-74B125C6A01A}"/>
              </a:ext>
            </a:extLst>
          </p:cNvPr>
          <p:cNvSpPr/>
          <p:nvPr/>
        </p:nvSpPr>
        <p:spPr>
          <a:xfrm>
            <a:off x="391377" y="1000665"/>
            <a:ext cx="2596944" cy="3951796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1A4066-2063-9C3D-2195-0FD8A6D9C702}"/>
              </a:ext>
            </a:extLst>
          </p:cNvPr>
          <p:cNvSpPr/>
          <p:nvPr/>
        </p:nvSpPr>
        <p:spPr>
          <a:xfrm>
            <a:off x="581877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DCD6E78-F8E7-AA9B-9FAF-8943ECC92145}"/>
              </a:ext>
            </a:extLst>
          </p:cNvPr>
          <p:cNvSpPr/>
          <p:nvPr/>
        </p:nvSpPr>
        <p:spPr>
          <a:xfrm>
            <a:off x="581877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8A96E4D-70C7-AC9F-BE8A-D2F5B2116999}"/>
              </a:ext>
            </a:extLst>
          </p:cNvPr>
          <p:cNvSpPr/>
          <p:nvPr/>
        </p:nvSpPr>
        <p:spPr>
          <a:xfrm>
            <a:off x="581877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B8261DB-B6A4-7BD5-0D21-01AD5D0DEB79}"/>
              </a:ext>
            </a:extLst>
          </p:cNvPr>
          <p:cNvSpPr/>
          <p:nvPr/>
        </p:nvSpPr>
        <p:spPr>
          <a:xfrm>
            <a:off x="581877" y="2287586"/>
            <a:ext cx="691944" cy="2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429B6A-7AE7-0D45-312F-D5FE0913B0CC}"/>
              </a:ext>
            </a:extLst>
          </p:cNvPr>
          <p:cNvSpPr/>
          <p:nvPr/>
        </p:nvSpPr>
        <p:spPr>
          <a:xfrm>
            <a:off x="1658436" y="2741755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06F7A2-6A3E-80A9-C72C-D5D7DB999887}"/>
              </a:ext>
            </a:extLst>
          </p:cNvPr>
          <p:cNvSpPr/>
          <p:nvPr/>
        </p:nvSpPr>
        <p:spPr>
          <a:xfrm>
            <a:off x="1658436" y="3456228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59DCBAA-4EA6-BCE1-627E-906022E6DF88}"/>
              </a:ext>
            </a:extLst>
          </p:cNvPr>
          <p:cNvSpPr/>
          <p:nvPr/>
        </p:nvSpPr>
        <p:spPr>
          <a:xfrm>
            <a:off x="1658436" y="4170701"/>
            <a:ext cx="691944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pic>
        <p:nvPicPr>
          <p:cNvPr id="49" name="图形 48" descr="硬币 纯色填充">
            <a:extLst>
              <a:ext uri="{FF2B5EF4-FFF2-40B4-BE49-F238E27FC236}">
                <a16:creationId xmlns:a16="http://schemas.microsoft.com/office/drawing/2014/main" id="{A9B910F9-76F1-DAA9-86A8-508DCDED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5318" y="2293264"/>
            <a:ext cx="290829" cy="29082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459DDEF-9952-8B1C-D499-DB510449CA94}"/>
              </a:ext>
            </a:extLst>
          </p:cNvPr>
          <p:cNvSpPr/>
          <p:nvPr/>
        </p:nvSpPr>
        <p:spPr>
          <a:xfrm>
            <a:off x="1522416" y="1726809"/>
            <a:ext cx="811512" cy="314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425D29-09BE-907C-6BE9-A966594902BB}"/>
              </a:ext>
            </a:extLst>
          </p:cNvPr>
          <p:cNvGrpSpPr/>
          <p:nvPr/>
        </p:nvGrpSpPr>
        <p:grpSpPr>
          <a:xfrm>
            <a:off x="194287" y="5586413"/>
            <a:ext cx="1846444" cy="1080166"/>
            <a:chOff x="194287" y="5586413"/>
            <a:chExt cx="1846444" cy="108016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D4A8AED-FF22-BD07-9CC3-7E2A0B55D7AA}"/>
                </a:ext>
              </a:extLst>
            </p:cNvPr>
            <p:cNvSpPr/>
            <p:nvPr/>
          </p:nvSpPr>
          <p:spPr>
            <a:xfrm>
              <a:off x="19428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1F706E7-C369-8FA0-2379-FDF858BC4B11}"/>
                </a:ext>
              </a:extLst>
            </p:cNvPr>
            <p:cNvSpPr/>
            <p:nvPr/>
          </p:nvSpPr>
          <p:spPr>
            <a:xfrm>
              <a:off x="915898" y="5900286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B16297E-BADA-0017-A50F-35B507DD2AD3}"/>
                </a:ext>
              </a:extLst>
            </p:cNvPr>
            <p:cNvSpPr/>
            <p:nvPr/>
          </p:nvSpPr>
          <p:spPr>
            <a:xfrm>
              <a:off x="95222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685D1D-8A3E-48C2-0D45-9265B18567DA}"/>
              </a:ext>
            </a:extLst>
          </p:cNvPr>
          <p:cNvGrpSpPr/>
          <p:nvPr/>
        </p:nvGrpSpPr>
        <p:grpSpPr>
          <a:xfrm>
            <a:off x="2270737" y="5586413"/>
            <a:ext cx="1846444" cy="1080166"/>
            <a:chOff x="2270737" y="5586413"/>
            <a:chExt cx="1846444" cy="108016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D220E6-3948-7E80-7EAD-9D36A974F799}"/>
                </a:ext>
              </a:extLst>
            </p:cNvPr>
            <p:cNvSpPr/>
            <p:nvPr/>
          </p:nvSpPr>
          <p:spPr>
            <a:xfrm>
              <a:off x="2270737" y="5586413"/>
              <a:ext cx="1846444" cy="1080166"/>
            </a:xfrm>
            <a:prstGeom prst="rect">
              <a:avLst/>
            </a:prstGeom>
            <a:solidFill>
              <a:srgbClr val="FF1D1D"/>
            </a:solidFill>
            <a:ln w="28575">
              <a:noFill/>
            </a:ln>
            <a:scene3d>
              <a:camera prst="orthographicFront"/>
              <a:lightRig rig="soft" dir="t"/>
            </a:scene3d>
            <a:sp3d prstMaterial="translucentPowder">
              <a:bevelT w="1270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90AFBFF-4112-C54D-A6C2-7C277DB3134F}"/>
                </a:ext>
              </a:extLst>
            </p:cNvPr>
            <p:cNvSpPr/>
            <p:nvPr/>
          </p:nvSpPr>
          <p:spPr>
            <a:xfrm rot="20561115">
              <a:off x="2964041" y="5876070"/>
              <a:ext cx="390866" cy="134738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277453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264280 w 520683"/>
                <a:gd name="connsiteY6" fmla="*/ 254290 h 606128"/>
                <a:gd name="connsiteX7" fmla="*/ 240524 w 520683"/>
                <a:gd name="connsiteY7" fmla="*/ 277453 h 606128"/>
                <a:gd name="connsiteX8" fmla="*/ 240524 w 520683"/>
                <a:gd name="connsiteY8" fmla="*/ 540338 h 606128"/>
                <a:gd name="connsiteX9" fmla="*/ 264280 w 520683"/>
                <a:gd name="connsiteY9" fmla="*/ 563365 h 606128"/>
                <a:gd name="connsiteX10" fmla="*/ 287350 w 520683"/>
                <a:gd name="connsiteY10" fmla="*/ 540338 h 606128"/>
                <a:gd name="connsiteX11" fmla="*/ 287350 w 520683"/>
                <a:gd name="connsiteY11" fmla="*/ 277453 h 606128"/>
                <a:gd name="connsiteX12" fmla="*/ 264280 w 520683"/>
                <a:gd name="connsiteY12" fmla="*/ 254290 h 606128"/>
                <a:gd name="connsiteX13" fmla="*/ 168296 w 520683"/>
                <a:gd name="connsiteY13" fmla="*/ 254290 h 606128"/>
                <a:gd name="connsiteX14" fmla="*/ 145227 w 520683"/>
                <a:gd name="connsiteY14" fmla="*/ 277453 h 606128"/>
                <a:gd name="connsiteX15" fmla="*/ 145227 w 520683"/>
                <a:gd name="connsiteY15" fmla="*/ 540338 h 606128"/>
                <a:gd name="connsiteX16" fmla="*/ 168296 w 520683"/>
                <a:gd name="connsiteY16" fmla="*/ 563365 h 606128"/>
                <a:gd name="connsiteX17" fmla="*/ 192052 w 520683"/>
                <a:gd name="connsiteY17" fmla="*/ 540338 h 606128"/>
                <a:gd name="connsiteX18" fmla="*/ 192052 w 520683"/>
                <a:gd name="connsiteY18" fmla="*/ 277453 h 606128"/>
                <a:gd name="connsiteX19" fmla="*/ 168296 w 520683"/>
                <a:gd name="connsiteY19" fmla="*/ 254290 h 606128"/>
                <a:gd name="connsiteX20" fmla="*/ 91124 w 520683"/>
                <a:gd name="connsiteY20" fmla="*/ 211526 h 606128"/>
                <a:gd name="connsiteX21" fmla="*/ 431395 w 520683"/>
                <a:gd name="connsiteY21" fmla="*/ 211526 h 606128"/>
                <a:gd name="connsiteX22" fmla="*/ 473002 w 520683"/>
                <a:gd name="connsiteY22" fmla="*/ 258264 h 606128"/>
                <a:gd name="connsiteX23" fmla="*/ 437025 w 520683"/>
                <a:gd name="connsiteY23" fmla="*/ 559390 h 606128"/>
                <a:gd name="connsiteX24" fmla="*/ 384295 w 520683"/>
                <a:gd name="connsiteY24" fmla="*/ 606128 h 606128"/>
                <a:gd name="connsiteX25" fmla="*/ 140832 w 520683"/>
                <a:gd name="connsiteY25" fmla="*/ 606128 h 606128"/>
                <a:gd name="connsiteX26" fmla="*/ 87828 w 520683"/>
                <a:gd name="connsiteY26" fmla="*/ 559527 h 606128"/>
                <a:gd name="connsiteX27" fmla="*/ 49791 w 520683"/>
                <a:gd name="connsiteY27" fmla="*/ 258264 h 606128"/>
                <a:gd name="connsiteX28" fmla="*/ 91124 w 520683"/>
                <a:gd name="connsiteY28" fmla="*/ 211526 h 606128"/>
                <a:gd name="connsiteX29" fmla="*/ 234922 w 520683"/>
                <a:gd name="connsiteY29" fmla="*/ 46503 h 606128"/>
                <a:gd name="connsiteX30" fmla="*/ 154465 w 520683"/>
                <a:gd name="connsiteY30" fmla="*/ 59939 h 606128"/>
                <a:gd name="connsiteX31" fmla="*/ 152955 w 520683"/>
                <a:gd name="connsiteY31" fmla="*/ 78859 h 606128"/>
                <a:gd name="connsiteX32" fmla="*/ 213366 w 520683"/>
                <a:gd name="connsiteY32" fmla="*/ 90512 h 606128"/>
                <a:gd name="connsiteX33" fmla="*/ 309201 w 520683"/>
                <a:gd name="connsiteY33" fmla="*/ 90512 h 606128"/>
                <a:gd name="connsiteX34" fmla="*/ 372221 w 520683"/>
                <a:gd name="connsiteY34" fmla="*/ 77899 h 606128"/>
                <a:gd name="connsiteX35" fmla="*/ 370024 w 520683"/>
                <a:gd name="connsiteY35" fmla="*/ 59253 h 606128"/>
                <a:gd name="connsiteX36" fmla="*/ 334601 w 520683"/>
                <a:gd name="connsiteY36" fmla="*/ 46503 h 606128"/>
                <a:gd name="connsiteX37" fmla="*/ 234922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77429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264280 w 520683"/>
                <a:gd name="connsiteY5" fmla="*/ 254290 h 606128"/>
                <a:gd name="connsiteX6" fmla="*/ 240524 w 520683"/>
                <a:gd name="connsiteY6" fmla="*/ 277453 h 606128"/>
                <a:gd name="connsiteX7" fmla="*/ 240524 w 520683"/>
                <a:gd name="connsiteY7" fmla="*/ 540338 h 606128"/>
                <a:gd name="connsiteX8" fmla="*/ 264280 w 520683"/>
                <a:gd name="connsiteY8" fmla="*/ 563365 h 606128"/>
                <a:gd name="connsiteX9" fmla="*/ 287350 w 520683"/>
                <a:gd name="connsiteY9" fmla="*/ 540338 h 606128"/>
                <a:gd name="connsiteX10" fmla="*/ 287350 w 520683"/>
                <a:gd name="connsiteY10" fmla="*/ 277453 h 606128"/>
                <a:gd name="connsiteX11" fmla="*/ 264280 w 520683"/>
                <a:gd name="connsiteY11" fmla="*/ 254290 h 606128"/>
                <a:gd name="connsiteX12" fmla="*/ 168296 w 520683"/>
                <a:gd name="connsiteY12" fmla="*/ 254290 h 606128"/>
                <a:gd name="connsiteX13" fmla="*/ 145227 w 520683"/>
                <a:gd name="connsiteY13" fmla="*/ 277453 h 606128"/>
                <a:gd name="connsiteX14" fmla="*/ 145227 w 520683"/>
                <a:gd name="connsiteY14" fmla="*/ 540338 h 606128"/>
                <a:gd name="connsiteX15" fmla="*/ 168296 w 520683"/>
                <a:gd name="connsiteY15" fmla="*/ 563365 h 606128"/>
                <a:gd name="connsiteX16" fmla="*/ 192052 w 520683"/>
                <a:gd name="connsiteY16" fmla="*/ 540338 h 606128"/>
                <a:gd name="connsiteX17" fmla="*/ 192052 w 520683"/>
                <a:gd name="connsiteY17" fmla="*/ 277453 h 606128"/>
                <a:gd name="connsiteX18" fmla="*/ 168296 w 520683"/>
                <a:gd name="connsiteY18" fmla="*/ 254290 h 606128"/>
                <a:gd name="connsiteX19" fmla="*/ 91124 w 520683"/>
                <a:gd name="connsiteY19" fmla="*/ 211526 h 606128"/>
                <a:gd name="connsiteX20" fmla="*/ 431395 w 520683"/>
                <a:gd name="connsiteY20" fmla="*/ 211526 h 606128"/>
                <a:gd name="connsiteX21" fmla="*/ 473002 w 520683"/>
                <a:gd name="connsiteY21" fmla="*/ 258264 h 606128"/>
                <a:gd name="connsiteX22" fmla="*/ 437025 w 520683"/>
                <a:gd name="connsiteY22" fmla="*/ 559390 h 606128"/>
                <a:gd name="connsiteX23" fmla="*/ 384295 w 520683"/>
                <a:gd name="connsiteY23" fmla="*/ 606128 h 606128"/>
                <a:gd name="connsiteX24" fmla="*/ 140832 w 520683"/>
                <a:gd name="connsiteY24" fmla="*/ 606128 h 606128"/>
                <a:gd name="connsiteX25" fmla="*/ 87828 w 520683"/>
                <a:gd name="connsiteY25" fmla="*/ 559527 h 606128"/>
                <a:gd name="connsiteX26" fmla="*/ 49791 w 520683"/>
                <a:gd name="connsiteY26" fmla="*/ 258264 h 606128"/>
                <a:gd name="connsiteX27" fmla="*/ 91124 w 520683"/>
                <a:gd name="connsiteY27" fmla="*/ 211526 h 606128"/>
                <a:gd name="connsiteX28" fmla="*/ 234922 w 520683"/>
                <a:gd name="connsiteY28" fmla="*/ 46503 h 606128"/>
                <a:gd name="connsiteX29" fmla="*/ 154465 w 520683"/>
                <a:gd name="connsiteY29" fmla="*/ 59939 h 606128"/>
                <a:gd name="connsiteX30" fmla="*/ 152955 w 520683"/>
                <a:gd name="connsiteY30" fmla="*/ 78859 h 606128"/>
                <a:gd name="connsiteX31" fmla="*/ 213366 w 520683"/>
                <a:gd name="connsiteY31" fmla="*/ 90512 h 606128"/>
                <a:gd name="connsiteX32" fmla="*/ 309201 w 520683"/>
                <a:gd name="connsiteY32" fmla="*/ 90512 h 606128"/>
                <a:gd name="connsiteX33" fmla="*/ 372221 w 520683"/>
                <a:gd name="connsiteY33" fmla="*/ 77899 h 606128"/>
                <a:gd name="connsiteX34" fmla="*/ 370024 w 520683"/>
                <a:gd name="connsiteY34" fmla="*/ 59253 h 606128"/>
                <a:gd name="connsiteX35" fmla="*/ 334601 w 520683"/>
                <a:gd name="connsiteY35" fmla="*/ 46503 h 606128"/>
                <a:gd name="connsiteX36" fmla="*/ 234922 w 520683"/>
                <a:gd name="connsiteY36" fmla="*/ 46503 h 606128"/>
                <a:gd name="connsiteX37" fmla="*/ 188927 w 520683"/>
                <a:gd name="connsiteY37" fmla="*/ 27 h 606128"/>
                <a:gd name="connsiteX38" fmla="*/ 336248 w 520683"/>
                <a:gd name="connsiteY38" fmla="*/ 27 h 606128"/>
                <a:gd name="connsiteX39" fmla="*/ 420962 w 520683"/>
                <a:gd name="connsiteY39" fmla="*/ 49794 h 606128"/>
                <a:gd name="connsiteX40" fmla="*/ 435103 w 520683"/>
                <a:gd name="connsiteY40" fmla="*/ 73238 h 606128"/>
                <a:gd name="connsiteX41" fmla="*/ 468330 w 520683"/>
                <a:gd name="connsiteY41" fmla="*/ 90512 h 606128"/>
                <a:gd name="connsiteX42" fmla="*/ 504302 w 520683"/>
                <a:gd name="connsiteY42" fmla="*/ 131093 h 606128"/>
                <a:gd name="connsiteX43" fmla="*/ 518581 w 520683"/>
                <a:gd name="connsiteY43" fmla="*/ 155222 h 606128"/>
                <a:gd name="connsiteX44" fmla="*/ 485629 w 520683"/>
                <a:gd name="connsiteY44" fmla="*/ 179489 h 606128"/>
                <a:gd name="connsiteX45" fmla="*/ 38036 w 520683"/>
                <a:gd name="connsiteY45" fmla="*/ 179489 h 606128"/>
                <a:gd name="connsiteX46" fmla="*/ 1102 w 520683"/>
                <a:gd name="connsiteY46" fmla="*/ 156456 h 606128"/>
                <a:gd name="connsiteX47" fmla="*/ 11125 w 520683"/>
                <a:gd name="connsiteY47" fmla="*/ 133561 h 606128"/>
                <a:gd name="connsiteX48" fmla="*/ 50255 w 520683"/>
                <a:gd name="connsiteY48" fmla="*/ 90512 h 606128"/>
                <a:gd name="connsiteX49" fmla="*/ 91170 w 520683"/>
                <a:gd name="connsiteY49" fmla="*/ 74060 h 606128"/>
                <a:gd name="connsiteX50" fmla="*/ 105587 w 520683"/>
                <a:gd name="connsiteY50" fmla="*/ 51850 h 606128"/>
                <a:gd name="connsiteX51" fmla="*/ 188927 w 520683"/>
                <a:gd name="connsiteY51" fmla="*/ 27 h 606128"/>
                <a:gd name="connsiteX0" fmla="*/ 354360 w 520683"/>
                <a:gd name="connsiteY0" fmla="*/ 563365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264280 w 520683"/>
                <a:gd name="connsiteY4" fmla="*/ 254290 h 606128"/>
                <a:gd name="connsiteX5" fmla="*/ 240524 w 520683"/>
                <a:gd name="connsiteY5" fmla="*/ 277453 h 606128"/>
                <a:gd name="connsiteX6" fmla="*/ 240524 w 520683"/>
                <a:gd name="connsiteY6" fmla="*/ 540338 h 606128"/>
                <a:gd name="connsiteX7" fmla="*/ 264280 w 520683"/>
                <a:gd name="connsiteY7" fmla="*/ 563365 h 606128"/>
                <a:gd name="connsiteX8" fmla="*/ 287350 w 520683"/>
                <a:gd name="connsiteY8" fmla="*/ 540338 h 606128"/>
                <a:gd name="connsiteX9" fmla="*/ 287350 w 520683"/>
                <a:gd name="connsiteY9" fmla="*/ 277453 h 606128"/>
                <a:gd name="connsiteX10" fmla="*/ 264280 w 520683"/>
                <a:gd name="connsiteY10" fmla="*/ 254290 h 606128"/>
                <a:gd name="connsiteX11" fmla="*/ 168296 w 520683"/>
                <a:gd name="connsiteY11" fmla="*/ 254290 h 606128"/>
                <a:gd name="connsiteX12" fmla="*/ 145227 w 520683"/>
                <a:gd name="connsiteY12" fmla="*/ 277453 h 606128"/>
                <a:gd name="connsiteX13" fmla="*/ 145227 w 520683"/>
                <a:gd name="connsiteY13" fmla="*/ 540338 h 606128"/>
                <a:gd name="connsiteX14" fmla="*/ 168296 w 520683"/>
                <a:gd name="connsiteY14" fmla="*/ 563365 h 606128"/>
                <a:gd name="connsiteX15" fmla="*/ 192052 w 520683"/>
                <a:gd name="connsiteY15" fmla="*/ 540338 h 606128"/>
                <a:gd name="connsiteX16" fmla="*/ 192052 w 520683"/>
                <a:gd name="connsiteY16" fmla="*/ 277453 h 606128"/>
                <a:gd name="connsiteX17" fmla="*/ 168296 w 520683"/>
                <a:gd name="connsiteY17" fmla="*/ 254290 h 606128"/>
                <a:gd name="connsiteX18" fmla="*/ 91124 w 520683"/>
                <a:gd name="connsiteY18" fmla="*/ 211526 h 606128"/>
                <a:gd name="connsiteX19" fmla="*/ 431395 w 520683"/>
                <a:gd name="connsiteY19" fmla="*/ 211526 h 606128"/>
                <a:gd name="connsiteX20" fmla="*/ 473002 w 520683"/>
                <a:gd name="connsiteY20" fmla="*/ 258264 h 606128"/>
                <a:gd name="connsiteX21" fmla="*/ 437025 w 520683"/>
                <a:gd name="connsiteY21" fmla="*/ 559390 h 606128"/>
                <a:gd name="connsiteX22" fmla="*/ 384295 w 520683"/>
                <a:gd name="connsiteY22" fmla="*/ 606128 h 606128"/>
                <a:gd name="connsiteX23" fmla="*/ 140832 w 520683"/>
                <a:gd name="connsiteY23" fmla="*/ 606128 h 606128"/>
                <a:gd name="connsiteX24" fmla="*/ 87828 w 520683"/>
                <a:gd name="connsiteY24" fmla="*/ 559527 h 606128"/>
                <a:gd name="connsiteX25" fmla="*/ 49791 w 520683"/>
                <a:gd name="connsiteY25" fmla="*/ 258264 h 606128"/>
                <a:gd name="connsiteX26" fmla="*/ 91124 w 520683"/>
                <a:gd name="connsiteY26" fmla="*/ 211526 h 606128"/>
                <a:gd name="connsiteX27" fmla="*/ 234922 w 520683"/>
                <a:gd name="connsiteY27" fmla="*/ 46503 h 606128"/>
                <a:gd name="connsiteX28" fmla="*/ 154465 w 520683"/>
                <a:gd name="connsiteY28" fmla="*/ 59939 h 606128"/>
                <a:gd name="connsiteX29" fmla="*/ 152955 w 520683"/>
                <a:gd name="connsiteY29" fmla="*/ 78859 h 606128"/>
                <a:gd name="connsiteX30" fmla="*/ 213366 w 520683"/>
                <a:gd name="connsiteY30" fmla="*/ 90512 h 606128"/>
                <a:gd name="connsiteX31" fmla="*/ 309201 w 520683"/>
                <a:gd name="connsiteY31" fmla="*/ 90512 h 606128"/>
                <a:gd name="connsiteX32" fmla="*/ 372221 w 520683"/>
                <a:gd name="connsiteY32" fmla="*/ 77899 h 606128"/>
                <a:gd name="connsiteX33" fmla="*/ 370024 w 520683"/>
                <a:gd name="connsiteY33" fmla="*/ 59253 h 606128"/>
                <a:gd name="connsiteX34" fmla="*/ 334601 w 520683"/>
                <a:gd name="connsiteY34" fmla="*/ 46503 h 606128"/>
                <a:gd name="connsiteX35" fmla="*/ 234922 w 520683"/>
                <a:gd name="connsiteY35" fmla="*/ 46503 h 606128"/>
                <a:gd name="connsiteX36" fmla="*/ 188927 w 520683"/>
                <a:gd name="connsiteY36" fmla="*/ 27 h 606128"/>
                <a:gd name="connsiteX37" fmla="*/ 336248 w 520683"/>
                <a:gd name="connsiteY37" fmla="*/ 27 h 606128"/>
                <a:gd name="connsiteX38" fmla="*/ 420962 w 520683"/>
                <a:gd name="connsiteY38" fmla="*/ 49794 h 606128"/>
                <a:gd name="connsiteX39" fmla="*/ 435103 w 520683"/>
                <a:gd name="connsiteY39" fmla="*/ 73238 h 606128"/>
                <a:gd name="connsiteX40" fmla="*/ 468330 w 520683"/>
                <a:gd name="connsiteY40" fmla="*/ 90512 h 606128"/>
                <a:gd name="connsiteX41" fmla="*/ 504302 w 520683"/>
                <a:gd name="connsiteY41" fmla="*/ 131093 h 606128"/>
                <a:gd name="connsiteX42" fmla="*/ 518581 w 520683"/>
                <a:gd name="connsiteY42" fmla="*/ 155222 h 606128"/>
                <a:gd name="connsiteX43" fmla="*/ 485629 w 520683"/>
                <a:gd name="connsiteY43" fmla="*/ 179489 h 606128"/>
                <a:gd name="connsiteX44" fmla="*/ 38036 w 520683"/>
                <a:gd name="connsiteY44" fmla="*/ 179489 h 606128"/>
                <a:gd name="connsiteX45" fmla="*/ 1102 w 520683"/>
                <a:gd name="connsiteY45" fmla="*/ 156456 h 606128"/>
                <a:gd name="connsiteX46" fmla="*/ 11125 w 520683"/>
                <a:gd name="connsiteY46" fmla="*/ 133561 h 606128"/>
                <a:gd name="connsiteX47" fmla="*/ 50255 w 520683"/>
                <a:gd name="connsiteY47" fmla="*/ 90512 h 606128"/>
                <a:gd name="connsiteX48" fmla="*/ 91170 w 520683"/>
                <a:gd name="connsiteY48" fmla="*/ 74060 h 606128"/>
                <a:gd name="connsiteX49" fmla="*/ 105587 w 520683"/>
                <a:gd name="connsiteY49" fmla="*/ 51850 h 606128"/>
                <a:gd name="connsiteX50" fmla="*/ 188927 w 520683"/>
                <a:gd name="connsiteY50" fmla="*/ 27 h 606128"/>
                <a:gd name="connsiteX0" fmla="*/ 330604 w 520683"/>
                <a:gd name="connsiteY0" fmla="*/ 540338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264280 w 520683"/>
                <a:gd name="connsiteY3" fmla="*/ 254290 h 606128"/>
                <a:gd name="connsiteX4" fmla="*/ 240524 w 520683"/>
                <a:gd name="connsiteY4" fmla="*/ 277453 h 606128"/>
                <a:gd name="connsiteX5" fmla="*/ 240524 w 520683"/>
                <a:gd name="connsiteY5" fmla="*/ 540338 h 606128"/>
                <a:gd name="connsiteX6" fmla="*/ 264280 w 520683"/>
                <a:gd name="connsiteY6" fmla="*/ 563365 h 606128"/>
                <a:gd name="connsiteX7" fmla="*/ 287350 w 520683"/>
                <a:gd name="connsiteY7" fmla="*/ 540338 h 606128"/>
                <a:gd name="connsiteX8" fmla="*/ 287350 w 520683"/>
                <a:gd name="connsiteY8" fmla="*/ 277453 h 606128"/>
                <a:gd name="connsiteX9" fmla="*/ 264280 w 520683"/>
                <a:gd name="connsiteY9" fmla="*/ 254290 h 606128"/>
                <a:gd name="connsiteX10" fmla="*/ 168296 w 520683"/>
                <a:gd name="connsiteY10" fmla="*/ 254290 h 606128"/>
                <a:gd name="connsiteX11" fmla="*/ 145227 w 520683"/>
                <a:gd name="connsiteY11" fmla="*/ 277453 h 606128"/>
                <a:gd name="connsiteX12" fmla="*/ 145227 w 520683"/>
                <a:gd name="connsiteY12" fmla="*/ 540338 h 606128"/>
                <a:gd name="connsiteX13" fmla="*/ 168296 w 520683"/>
                <a:gd name="connsiteY13" fmla="*/ 563365 h 606128"/>
                <a:gd name="connsiteX14" fmla="*/ 192052 w 520683"/>
                <a:gd name="connsiteY14" fmla="*/ 540338 h 606128"/>
                <a:gd name="connsiteX15" fmla="*/ 192052 w 520683"/>
                <a:gd name="connsiteY15" fmla="*/ 277453 h 606128"/>
                <a:gd name="connsiteX16" fmla="*/ 168296 w 520683"/>
                <a:gd name="connsiteY16" fmla="*/ 254290 h 606128"/>
                <a:gd name="connsiteX17" fmla="*/ 91124 w 520683"/>
                <a:gd name="connsiteY17" fmla="*/ 211526 h 606128"/>
                <a:gd name="connsiteX18" fmla="*/ 431395 w 520683"/>
                <a:gd name="connsiteY18" fmla="*/ 211526 h 606128"/>
                <a:gd name="connsiteX19" fmla="*/ 473002 w 520683"/>
                <a:gd name="connsiteY19" fmla="*/ 258264 h 606128"/>
                <a:gd name="connsiteX20" fmla="*/ 437025 w 520683"/>
                <a:gd name="connsiteY20" fmla="*/ 559390 h 606128"/>
                <a:gd name="connsiteX21" fmla="*/ 384295 w 520683"/>
                <a:gd name="connsiteY21" fmla="*/ 606128 h 606128"/>
                <a:gd name="connsiteX22" fmla="*/ 140832 w 520683"/>
                <a:gd name="connsiteY22" fmla="*/ 606128 h 606128"/>
                <a:gd name="connsiteX23" fmla="*/ 87828 w 520683"/>
                <a:gd name="connsiteY23" fmla="*/ 559527 h 606128"/>
                <a:gd name="connsiteX24" fmla="*/ 49791 w 520683"/>
                <a:gd name="connsiteY24" fmla="*/ 258264 h 606128"/>
                <a:gd name="connsiteX25" fmla="*/ 91124 w 520683"/>
                <a:gd name="connsiteY25" fmla="*/ 211526 h 606128"/>
                <a:gd name="connsiteX26" fmla="*/ 234922 w 520683"/>
                <a:gd name="connsiteY26" fmla="*/ 46503 h 606128"/>
                <a:gd name="connsiteX27" fmla="*/ 154465 w 520683"/>
                <a:gd name="connsiteY27" fmla="*/ 59939 h 606128"/>
                <a:gd name="connsiteX28" fmla="*/ 152955 w 520683"/>
                <a:gd name="connsiteY28" fmla="*/ 78859 h 606128"/>
                <a:gd name="connsiteX29" fmla="*/ 213366 w 520683"/>
                <a:gd name="connsiteY29" fmla="*/ 90512 h 606128"/>
                <a:gd name="connsiteX30" fmla="*/ 309201 w 520683"/>
                <a:gd name="connsiteY30" fmla="*/ 90512 h 606128"/>
                <a:gd name="connsiteX31" fmla="*/ 372221 w 520683"/>
                <a:gd name="connsiteY31" fmla="*/ 77899 h 606128"/>
                <a:gd name="connsiteX32" fmla="*/ 370024 w 520683"/>
                <a:gd name="connsiteY32" fmla="*/ 59253 h 606128"/>
                <a:gd name="connsiteX33" fmla="*/ 334601 w 520683"/>
                <a:gd name="connsiteY33" fmla="*/ 46503 h 606128"/>
                <a:gd name="connsiteX34" fmla="*/ 234922 w 520683"/>
                <a:gd name="connsiteY34" fmla="*/ 46503 h 606128"/>
                <a:gd name="connsiteX35" fmla="*/ 188927 w 520683"/>
                <a:gd name="connsiteY35" fmla="*/ 27 h 606128"/>
                <a:gd name="connsiteX36" fmla="*/ 336248 w 520683"/>
                <a:gd name="connsiteY36" fmla="*/ 27 h 606128"/>
                <a:gd name="connsiteX37" fmla="*/ 420962 w 520683"/>
                <a:gd name="connsiteY37" fmla="*/ 49794 h 606128"/>
                <a:gd name="connsiteX38" fmla="*/ 435103 w 520683"/>
                <a:gd name="connsiteY38" fmla="*/ 73238 h 606128"/>
                <a:gd name="connsiteX39" fmla="*/ 468330 w 520683"/>
                <a:gd name="connsiteY39" fmla="*/ 90512 h 606128"/>
                <a:gd name="connsiteX40" fmla="*/ 504302 w 520683"/>
                <a:gd name="connsiteY40" fmla="*/ 131093 h 606128"/>
                <a:gd name="connsiteX41" fmla="*/ 518581 w 520683"/>
                <a:gd name="connsiteY41" fmla="*/ 155222 h 606128"/>
                <a:gd name="connsiteX42" fmla="*/ 485629 w 520683"/>
                <a:gd name="connsiteY42" fmla="*/ 179489 h 606128"/>
                <a:gd name="connsiteX43" fmla="*/ 38036 w 520683"/>
                <a:gd name="connsiteY43" fmla="*/ 179489 h 606128"/>
                <a:gd name="connsiteX44" fmla="*/ 1102 w 520683"/>
                <a:gd name="connsiteY44" fmla="*/ 156456 h 606128"/>
                <a:gd name="connsiteX45" fmla="*/ 11125 w 520683"/>
                <a:gd name="connsiteY45" fmla="*/ 133561 h 606128"/>
                <a:gd name="connsiteX46" fmla="*/ 50255 w 520683"/>
                <a:gd name="connsiteY46" fmla="*/ 90512 h 606128"/>
                <a:gd name="connsiteX47" fmla="*/ 91170 w 520683"/>
                <a:gd name="connsiteY47" fmla="*/ 74060 h 606128"/>
                <a:gd name="connsiteX48" fmla="*/ 105587 w 520683"/>
                <a:gd name="connsiteY48" fmla="*/ 51850 h 606128"/>
                <a:gd name="connsiteX49" fmla="*/ 188927 w 520683"/>
                <a:gd name="connsiteY49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87350 w 520683"/>
                <a:gd name="connsiteY5" fmla="*/ 277453 h 606128"/>
                <a:gd name="connsiteX6" fmla="*/ 264280 w 520683"/>
                <a:gd name="connsiteY6" fmla="*/ 254290 h 606128"/>
                <a:gd name="connsiteX7" fmla="*/ 168296 w 520683"/>
                <a:gd name="connsiteY7" fmla="*/ 254290 h 606128"/>
                <a:gd name="connsiteX8" fmla="*/ 145227 w 520683"/>
                <a:gd name="connsiteY8" fmla="*/ 277453 h 606128"/>
                <a:gd name="connsiteX9" fmla="*/ 145227 w 520683"/>
                <a:gd name="connsiteY9" fmla="*/ 540338 h 606128"/>
                <a:gd name="connsiteX10" fmla="*/ 168296 w 520683"/>
                <a:gd name="connsiteY10" fmla="*/ 563365 h 606128"/>
                <a:gd name="connsiteX11" fmla="*/ 192052 w 520683"/>
                <a:gd name="connsiteY11" fmla="*/ 540338 h 606128"/>
                <a:gd name="connsiteX12" fmla="*/ 192052 w 520683"/>
                <a:gd name="connsiteY12" fmla="*/ 277453 h 606128"/>
                <a:gd name="connsiteX13" fmla="*/ 168296 w 520683"/>
                <a:gd name="connsiteY13" fmla="*/ 254290 h 606128"/>
                <a:gd name="connsiteX14" fmla="*/ 91124 w 520683"/>
                <a:gd name="connsiteY14" fmla="*/ 211526 h 606128"/>
                <a:gd name="connsiteX15" fmla="*/ 431395 w 520683"/>
                <a:gd name="connsiteY15" fmla="*/ 211526 h 606128"/>
                <a:gd name="connsiteX16" fmla="*/ 473002 w 520683"/>
                <a:gd name="connsiteY16" fmla="*/ 258264 h 606128"/>
                <a:gd name="connsiteX17" fmla="*/ 437025 w 520683"/>
                <a:gd name="connsiteY17" fmla="*/ 559390 h 606128"/>
                <a:gd name="connsiteX18" fmla="*/ 384295 w 520683"/>
                <a:gd name="connsiteY18" fmla="*/ 606128 h 606128"/>
                <a:gd name="connsiteX19" fmla="*/ 140832 w 520683"/>
                <a:gd name="connsiteY19" fmla="*/ 606128 h 606128"/>
                <a:gd name="connsiteX20" fmla="*/ 87828 w 520683"/>
                <a:gd name="connsiteY20" fmla="*/ 559527 h 606128"/>
                <a:gd name="connsiteX21" fmla="*/ 49791 w 520683"/>
                <a:gd name="connsiteY21" fmla="*/ 258264 h 606128"/>
                <a:gd name="connsiteX22" fmla="*/ 91124 w 520683"/>
                <a:gd name="connsiteY22" fmla="*/ 211526 h 606128"/>
                <a:gd name="connsiteX23" fmla="*/ 234922 w 520683"/>
                <a:gd name="connsiteY23" fmla="*/ 46503 h 606128"/>
                <a:gd name="connsiteX24" fmla="*/ 154465 w 520683"/>
                <a:gd name="connsiteY24" fmla="*/ 59939 h 606128"/>
                <a:gd name="connsiteX25" fmla="*/ 152955 w 520683"/>
                <a:gd name="connsiteY25" fmla="*/ 78859 h 606128"/>
                <a:gd name="connsiteX26" fmla="*/ 213366 w 520683"/>
                <a:gd name="connsiteY26" fmla="*/ 90512 h 606128"/>
                <a:gd name="connsiteX27" fmla="*/ 309201 w 520683"/>
                <a:gd name="connsiteY27" fmla="*/ 90512 h 606128"/>
                <a:gd name="connsiteX28" fmla="*/ 372221 w 520683"/>
                <a:gd name="connsiteY28" fmla="*/ 77899 h 606128"/>
                <a:gd name="connsiteX29" fmla="*/ 370024 w 520683"/>
                <a:gd name="connsiteY29" fmla="*/ 59253 h 606128"/>
                <a:gd name="connsiteX30" fmla="*/ 334601 w 520683"/>
                <a:gd name="connsiteY30" fmla="*/ 46503 h 606128"/>
                <a:gd name="connsiteX31" fmla="*/ 234922 w 520683"/>
                <a:gd name="connsiteY31" fmla="*/ 46503 h 606128"/>
                <a:gd name="connsiteX32" fmla="*/ 188927 w 520683"/>
                <a:gd name="connsiteY32" fmla="*/ 27 h 606128"/>
                <a:gd name="connsiteX33" fmla="*/ 336248 w 520683"/>
                <a:gd name="connsiteY33" fmla="*/ 27 h 606128"/>
                <a:gd name="connsiteX34" fmla="*/ 420962 w 520683"/>
                <a:gd name="connsiteY34" fmla="*/ 49794 h 606128"/>
                <a:gd name="connsiteX35" fmla="*/ 435103 w 520683"/>
                <a:gd name="connsiteY35" fmla="*/ 73238 h 606128"/>
                <a:gd name="connsiteX36" fmla="*/ 468330 w 520683"/>
                <a:gd name="connsiteY36" fmla="*/ 90512 h 606128"/>
                <a:gd name="connsiteX37" fmla="*/ 504302 w 520683"/>
                <a:gd name="connsiteY37" fmla="*/ 131093 h 606128"/>
                <a:gd name="connsiteX38" fmla="*/ 518581 w 520683"/>
                <a:gd name="connsiteY38" fmla="*/ 155222 h 606128"/>
                <a:gd name="connsiteX39" fmla="*/ 485629 w 520683"/>
                <a:gd name="connsiteY39" fmla="*/ 179489 h 606128"/>
                <a:gd name="connsiteX40" fmla="*/ 38036 w 520683"/>
                <a:gd name="connsiteY40" fmla="*/ 179489 h 606128"/>
                <a:gd name="connsiteX41" fmla="*/ 1102 w 520683"/>
                <a:gd name="connsiteY41" fmla="*/ 156456 h 606128"/>
                <a:gd name="connsiteX42" fmla="*/ 11125 w 520683"/>
                <a:gd name="connsiteY42" fmla="*/ 133561 h 606128"/>
                <a:gd name="connsiteX43" fmla="*/ 50255 w 520683"/>
                <a:gd name="connsiteY43" fmla="*/ 90512 h 606128"/>
                <a:gd name="connsiteX44" fmla="*/ 91170 w 520683"/>
                <a:gd name="connsiteY44" fmla="*/ 74060 h 606128"/>
                <a:gd name="connsiteX45" fmla="*/ 105587 w 520683"/>
                <a:gd name="connsiteY45" fmla="*/ 51850 h 606128"/>
                <a:gd name="connsiteX46" fmla="*/ 188927 w 520683"/>
                <a:gd name="connsiteY46" fmla="*/ 27 h 606128"/>
                <a:gd name="connsiteX0" fmla="*/ 264280 w 520683"/>
                <a:gd name="connsiteY0" fmla="*/ 254290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264280 w 520683"/>
                <a:gd name="connsiteY5" fmla="*/ 254290 h 606128"/>
                <a:gd name="connsiteX6" fmla="*/ 168296 w 520683"/>
                <a:gd name="connsiteY6" fmla="*/ 254290 h 606128"/>
                <a:gd name="connsiteX7" fmla="*/ 145227 w 520683"/>
                <a:gd name="connsiteY7" fmla="*/ 277453 h 606128"/>
                <a:gd name="connsiteX8" fmla="*/ 145227 w 520683"/>
                <a:gd name="connsiteY8" fmla="*/ 540338 h 606128"/>
                <a:gd name="connsiteX9" fmla="*/ 168296 w 520683"/>
                <a:gd name="connsiteY9" fmla="*/ 563365 h 606128"/>
                <a:gd name="connsiteX10" fmla="*/ 192052 w 520683"/>
                <a:gd name="connsiteY10" fmla="*/ 540338 h 606128"/>
                <a:gd name="connsiteX11" fmla="*/ 192052 w 520683"/>
                <a:gd name="connsiteY11" fmla="*/ 277453 h 606128"/>
                <a:gd name="connsiteX12" fmla="*/ 168296 w 520683"/>
                <a:gd name="connsiteY12" fmla="*/ 254290 h 606128"/>
                <a:gd name="connsiteX13" fmla="*/ 91124 w 520683"/>
                <a:gd name="connsiteY13" fmla="*/ 211526 h 606128"/>
                <a:gd name="connsiteX14" fmla="*/ 431395 w 520683"/>
                <a:gd name="connsiteY14" fmla="*/ 211526 h 606128"/>
                <a:gd name="connsiteX15" fmla="*/ 473002 w 520683"/>
                <a:gd name="connsiteY15" fmla="*/ 258264 h 606128"/>
                <a:gd name="connsiteX16" fmla="*/ 437025 w 520683"/>
                <a:gd name="connsiteY16" fmla="*/ 559390 h 606128"/>
                <a:gd name="connsiteX17" fmla="*/ 384295 w 520683"/>
                <a:gd name="connsiteY17" fmla="*/ 606128 h 606128"/>
                <a:gd name="connsiteX18" fmla="*/ 140832 w 520683"/>
                <a:gd name="connsiteY18" fmla="*/ 606128 h 606128"/>
                <a:gd name="connsiteX19" fmla="*/ 87828 w 520683"/>
                <a:gd name="connsiteY19" fmla="*/ 559527 h 606128"/>
                <a:gd name="connsiteX20" fmla="*/ 49791 w 520683"/>
                <a:gd name="connsiteY20" fmla="*/ 258264 h 606128"/>
                <a:gd name="connsiteX21" fmla="*/ 91124 w 520683"/>
                <a:gd name="connsiteY21" fmla="*/ 211526 h 606128"/>
                <a:gd name="connsiteX22" fmla="*/ 234922 w 520683"/>
                <a:gd name="connsiteY22" fmla="*/ 46503 h 606128"/>
                <a:gd name="connsiteX23" fmla="*/ 154465 w 520683"/>
                <a:gd name="connsiteY23" fmla="*/ 59939 h 606128"/>
                <a:gd name="connsiteX24" fmla="*/ 152955 w 520683"/>
                <a:gd name="connsiteY24" fmla="*/ 78859 h 606128"/>
                <a:gd name="connsiteX25" fmla="*/ 213366 w 520683"/>
                <a:gd name="connsiteY25" fmla="*/ 90512 h 606128"/>
                <a:gd name="connsiteX26" fmla="*/ 309201 w 520683"/>
                <a:gd name="connsiteY26" fmla="*/ 90512 h 606128"/>
                <a:gd name="connsiteX27" fmla="*/ 372221 w 520683"/>
                <a:gd name="connsiteY27" fmla="*/ 77899 h 606128"/>
                <a:gd name="connsiteX28" fmla="*/ 370024 w 520683"/>
                <a:gd name="connsiteY28" fmla="*/ 59253 h 606128"/>
                <a:gd name="connsiteX29" fmla="*/ 334601 w 520683"/>
                <a:gd name="connsiteY29" fmla="*/ 46503 h 606128"/>
                <a:gd name="connsiteX30" fmla="*/ 234922 w 520683"/>
                <a:gd name="connsiteY30" fmla="*/ 46503 h 606128"/>
                <a:gd name="connsiteX31" fmla="*/ 188927 w 520683"/>
                <a:gd name="connsiteY31" fmla="*/ 27 h 606128"/>
                <a:gd name="connsiteX32" fmla="*/ 336248 w 520683"/>
                <a:gd name="connsiteY32" fmla="*/ 27 h 606128"/>
                <a:gd name="connsiteX33" fmla="*/ 420962 w 520683"/>
                <a:gd name="connsiteY33" fmla="*/ 49794 h 606128"/>
                <a:gd name="connsiteX34" fmla="*/ 435103 w 520683"/>
                <a:gd name="connsiteY34" fmla="*/ 73238 h 606128"/>
                <a:gd name="connsiteX35" fmla="*/ 468330 w 520683"/>
                <a:gd name="connsiteY35" fmla="*/ 90512 h 606128"/>
                <a:gd name="connsiteX36" fmla="*/ 504302 w 520683"/>
                <a:gd name="connsiteY36" fmla="*/ 131093 h 606128"/>
                <a:gd name="connsiteX37" fmla="*/ 518581 w 520683"/>
                <a:gd name="connsiteY37" fmla="*/ 155222 h 606128"/>
                <a:gd name="connsiteX38" fmla="*/ 485629 w 520683"/>
                <a:gd name="connsiteY38" fmla="*/ 179489 h 606128"/>
                <a:gd name="connsiteX39" fmla="*/ 38036 w 520683"/>
                <a:gd name="connsiteY39" fmla="*/ 179489 h 606128"/>
                <a:gd name="connsiteX40" fmla="*/ 1102 w 520683"/>
                <a:gd name="connsiteY40" fmla="*/ 156456 h 606128"/>
                <a:gd name="connsiteX41" fmla="*/ 11125 w 520683"/>
                <a:gd name="connsiteY41" fmla="*/ 133561 h 606128"/>
                <a:gd name="connsiteX42" fmla="*/ 50255 w 520683"/>
                <a:gd name="connsiteY42" fmla="*/ 90512 h 606128"/>
                <a:gd name="connsiteX43" fmla="*/ 91170 w 520683"/>
                <a:gd name="connsiteY43" fmla="*/ 74060 h 606128"/>
                <a:gd name="connsiteX44" fmla="*/ 105587 w 520683"/>
                <a:gd name="connsiteY44" fmla="*/ 51850 h 606128"/>
                <a:gd name="connsiteX45" fmla="*/ 188927 w 520683"/>
                <a:gd name="connsiteY45" fmla="*/ 27 h 606128"/>
                <a:gd name="connsiteX0" fmla="*/ 287350 w 520683"/>
                <a:gd name="connsiteY0" fmla="*/ 540338 h 606128"/>
                <a:gd name="connsiteX1" fmla="*/ 240524 w 520683"/>
                <a:gd name="connsiteY1" fmla="*/ 277453 h 606128"/>
                <a:gd name="connsiteX2" fmla="*/ 240524 w 520683"/>
                <a:gd name="connsiteY2" fmla="*/ 540338 h 606128"/>
                <a:gd name="connsiteX3" fmla="*/ 264280 w 520683"/>
                <a:gd name="connsiteY3" fmla="*/ 563365 h 606128"/>
                <a:gd name="connsiteX4" fmla="*/ 287350 w 520683"/>
                <a:gd name="connsiteY4" fmla="*/ 540338 h 606128"/>
                <a:gd name="connsiteX5" fmla="*/ 168296 w 520683"/>
                <a:gd name="connsiteY5" fmla="*/ 254290 h 606128"/>
                <a:gd name="connsiteX6" fmla="*/ 145227 w 520683"/>
                <a:gd name="connsiteY6" fmla="*/ 277453 h 606128"/>
                <a:gd name="connsiteX7" fmla="*/ 145227 w 520683"/>
                <a:gd name="connsiteY7" fmla="*/ 540338 h 606128"/>
                <a:gd name="connsiteX8" fmla="*/ 168296 w 520683"/>
                <a:gd name="connsiteY8" fmla="*/ 563365 h 606128"/>
                <a:gd name="connsiteX9" fmla="*/ 192052 w 520683"/>
                <a:gd name="connsiteY9" fmla="*/ 540338 h 606128"/>
                <a:gd name="connsiteX10" fmla="*/ 192052 w 520683"/>
                <a:gd name="connsiteY10" fmla="*/ 277453 h 606128"/>
                <a:gd name="connsiteX11" fmla="*/ 168296 w 520683"/>
                <a:gd name="connsiteY11" fmla="*/ 254290 h 606128"/>
                <a:gd name="connsiteX12" fmla="*/ 91124 w 520683"/>
                <a:gd name="connsiteY12" fmla="*/ 211526 h 606128"/>
                <a:gd name="connsiteX13" fmla="*/ 431395 w 520683"/>
                <a:gd name="connsiteY13" fmla="*/ 211526 h 606128"/>
                <a:gd name="connsiteX14" fmla="*/ 473002 w 520683"/>
                <a:gd name="connsiteY14" fmla="*/ 258264 h 606128"/>
                <a:gd name="connsiteX15" fmla="*/ 437025 w 520683"/>
                <a:gd name="connsiteY15" fmla="*/ 559390 h 606128"/>
                <a:gd name="connsiteX16" fmla="*/ 384295 w 520683"/>
                <a:gd name="connsiteY16" fmla="*/ 606128 h 606128"/>
                <a:gd name="connsiteX17" fmla="*/ 140832 w 520683"/>
                <a:gd name="connsiteY17" fmla="*/ 606128 h 606128"/>
                <a:gd name="connsiteX18" fmla="*/ 87828 w 520683"/>
                <a:gd name="connsiteY18" fmla="*/ 559527 h 606128"/>
                <a:gd name="connsiteX19" fmla="*/ 49791 w 520683"/>
                <a:gd name="connsiteY19" fmla="*/ 258264 h 606128"/>
                <a:gd name="connsiteX20" fmla="*/ 91124 w 520683"/>
                <a:gd name="connsiteY20" fmla="*/ 211526 h 606128"/>
                <a:gd name="connsiteX21" fmla="*/ 234922 w 520683"/>
                <a:gd name="connsiteY21" fmla="*/ 46503 h 606128"/>
                <a:gd name="connsiteX22" fmla="*/ 154465 w 520683"/>
                <a:gd name="connsiteY22" fmla="*/ 59939 h 606128"/>
                <a:gd name="connsiteX23" fmla="*/ 152955 w 520683"/>
                <a:gd name="connsiteY23" fmla="*/ 78859 h 606128"/>
                <a:gd name="connsiteX24" fmla="*/ 213366 w 520683"/>
                <a:gd name="connsiteY24" fmla="*/ 90512 h 606128"/>
                <a:gd name="connsiteX25" fmla="*/ 309201 w 520683"/>
                <a:gd name="connsiteY25" fmla="*/ 90512 h 606128"/>
                <a:gd name="connsiteX26" fmla="*/ 372221 w 520683"/>
                <a:gd name="connsiteY26" fmla="*/ 77899 h 606128"/>
                <a:gd name="connsiteX27" fmla="*/ 370024 w 520683"/>
                <a:gd name="connsiteY27" fmla="*/ 59253 h 606128"/>
                <a:gd name="connsiteX28" fmla="*/ 334601 w 520683"/>
                <a:gd name="connsiteY28" fmla="*/ 46503 h 606128"/>
                <a:gd name="connsiteX29" fmla="*/ 234922 w 520683"/>
                <a:gd name="connsiteY29" fmla="*/ 46503 h 606128"/>
                <a:gd name="connsiteX30" fmla="*/ 188927 w 520683"/>
                <a:gd name="connsiteY30" fmla="*/ 27 h 606128"/>
                <a:gd name="connsiteX31" fmla="*/ 336248 w 520683"/>
                <a:gd name="connsiteY31" fmla="*/ 27 h 606128"/>
                <a:gd name="connsiteX32" fmla="*/ 420962 w 520683"/>
                <a:gd name="connsiteY32" fmla="*/ 49794 h 606128"/>
                <a:gd name="connsiteX33" fmla="*/ 435103 w 520683"/>
                <a:gd name="connsiteY33" fmla="*/ 73238 h 606128"/>
                <a:gd name="connsiteX34" fmla="*/ 468330 w 520683"/>
                <a:gd name="connsiteY34" fmla="*/ 90512 h 606128"/>
                <a:gd name="connsiteX35" fmla="*/ 504302 w 520683"/>
                <a:gd name="connsiteY35" fmla="*/ 131093 h 606128"/>
                <a:gd name="connsiteX36" fmla="*/ 518581 w 520683"/>
                <a:gd name="connsiteY36" fmla="*/ 155222 h 606128"/>
                <a:gd name="connsiteX37" fmla="*/ 485629 w 520683"/>
                <a:gd name="connsiteY37" fmla="*/ 179489 h 606128"/>
                <a:gd name="connsiteX38" fmla="*/ 38036 w 520683"/>
                <a:gd name="connsiteY38" fmla="*/ 179489 h 606128"/>
                <a:gd name="connsiteX39" fmla="*/ 1102 w 520683"/>
                <a:gd name="connsiteY39" fmla="*/ 156456 h 606128"/>
                <a:gd name="connsiteX40" fmla="*/ 11125 w 520683"/>
                <a:gd name="connsiteY40" fmla="*/ 133561 h 606128"/>
                <a:gd name="connsiteX41" fmla="*/ 50255 w 520683"/>
                <a:gd name="connsiteY41" fmla="*/ 90512 h 606128"/>
                <a:gd name="connsiteX42" fmla="*/ 91170 w 520683"/>
                <a:gd name="connsiteY42" fmla="*/ 74060 h 606128"/>
                <a:gd name="connsiteX43" fmla="*/ 105587 w 520683"/>
                <a:gd name="connsiteY43" fmla="*/ 51850 h 606128"/>
                <a:gd name="connsiteX44" fmla="*/ 188927 w 520683"/>
                <a:gd name="connsiteY44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92052 w 520683"/>
                <a:gd name="connsiteY9" fmla="*/ 277453 h 606128"/>
                <a:gd name="connsiteX10" fmla="*/ 168296 w 520683"/>
                <a:gd name="connsiteY10" fmla="*/ 254290 h 606128"/>
                <a:gd name="connsiteX11" fmla="*/ 91124 w 520683"/>
                <a:gd name="connsiteY11" fmla="*/ 211526 h 606128"/>
                <a:gd name="connsiteX12" fmla="*/ 431395 w 520683"/>
                <a:gd name="connsiteY12" fmla="*/ 211526 h 606128"/>
                <a:gd name="connsiteX13" fmla="*/ 473002 w 520683"/>
                <a:gd name="connsiteY13" fmla="*/ 258264 h 606128"/>
                <a:gd name="connsiteX14" fmla="*/ 437025 w 520683"/>
                <a:gd name="connsiteY14" fmla="*/ 559390 h 606128"/>
                <a:gd name="connsiteX15" fmla="*/ 384295 w 520683"/>
                <a:gd name="connsiteY15" fmla="*/ 606128 h 606128"/>
                <a:gd name="connsiteX16" fmla="*/ 140832 w 520683"/>
                <a:gd name="connsiteY16" fmla="*/ 606128 h 606128"/>
                <a:gd name="connsiteX17" fmla="*/ 87828 w 520683"/>
                <a:gd name="connsiteY17" fmla="*/ 559527 h 606128"/>
                <a:gd name="connsiteX18" fmla="*/ 49791 w 520683"/>
                <a:gd name="connsiteY18" fmla="*/ 258264 h 606128"/>
                <a:gd name="connsiteX19" fmla="*/ 91124 w 520683"/>
                <a:gd name="connsiteY19" fmla="*/ 211526 h 606128"/>
                <a:gd name="connsiteX20" fmla="*/ 234922 w 520683"/>
                <a:gd name="connsiteY20" fmla="*/ 46503 h 606128"/>
                <a:gd name="connsiteX21" fmla="*/ 154465 w 520683"/>
                <a:gd name="connsiteY21" fmla="*/ 59939 h 606128"/>
                <a:gd name="connsiteX22" fmla="*/ 152955 w 520683"/>
                <a:gd name="connsiteY22" fmla="*/ 78859 h 606128"/>
                <a:gd name="connsiteX23" fmla="*/ 213366 w 520683"/>
                <a:gd name="connsiteY23" fmla="*/ 90512 h 606128"/>
                <a:gd name="connsiteX24" fmla="*/ 309201 w 520683"/>
                <a:gd name="connsiteY24" fmla="*/ 90512 h 606128"/>
                <a:gd name="connsiteX25" fmla="*/ 372221 w 520683"/>
                <a:gd name="connsiteY25" fmla="*/ 77899 h 606128"/>
                <a:gd name="connsiteX26" fmla="*/ 370024 w 520683"/>
                <a:gd name="connsiteY26" fmla="*/ 59253 h 606128"/>
                <a:gd name="connsiteX27" fmla="*/ 334601 w 520683"/>
                <a:gd name="connsiteY27" fmla="*/ 46503 h 606128"/>
                <a:gd name="connsiteX28" fmla="*/ 234922 w 520683"/>
                <a:gd name="connsiteY28" fmla="*/ 46503 h 606128"/>
                <a:gd name="connsiteX29" fmla="*/ 188927 w 520683"/>
                <a:gd name="connsiteY29" fmla="*/ 27 h 606128"/>
                <a:gd name="connsiteX30" fmla="*/ 336248 w 520683"/>
                <a:gd name="connsiteY30" fmla="*/ 27 h 606128"/>
                <a:gd name="connsiteX31" fmla="*/ 420962 w 520683"/>
                <a:gd name="connsiteY31" fmla="*/ 49794 h 606128"/>
                <a:gd name="connsiteX32" fmla="*/ 435103 w 520683"/>
                <a:gd name="connsiteY32" fmla="*/ 73238 h 606128"/>
                <a:gd name="connsiteX33" fmla="*/ 468330 w 520683"/>
                <a:gd name="connsiteY33" fmla="*/ 90512 h 606128"/>
                <a:gd name="connsiteX34" fmla="*/ 504302 w 520683"/>
                <a:gd name="connsiteY34" fmla="*/ 131093 h 606128"/>
                <a:gd name="connsiteX35" fmla="*/ 518581 w 520683"/>
                <a:gd name="connsiteY35" fmla="*/ 155222 h 606128"/>
                <a:gd name="connsiteX36" fmla="*/ 485629 w 520683"/>
                <a:gd name="connsiteY36" fmla="*/ 179489 h 606128"/>
                <a:gd name="connsiteX37" fmla="*/ 38036 w 520683"/>
                <a:gd name="connsiteY37" fmla="*/ 179489 h 606128"/>
                <a:gd name="connsiteX38" fmla="*/ 1102 w 520683"/>
                <a:gd name="connsiteY38" fmla="*/ 156456 h 606128"/>
                <a:gd name="connsiteX39" fmla="*/ 11125 w 520683"/>
                <a:gd name="connsiteY39" fmla="*/ 133561 h 606128"/>
                <a:gd name="connsiteX40" fmla="*/ 50255 w 520683"/>
                <a:gd name="connsiteY40" fmla="*/ 90512 h 606128"/>
                <a:gd name="connsiteX41" fmla="*/ 91170 w 520683"/>
                <a:gd name="connsiteY41" fmla="*/ 74060 h 606128"/>
                <a:gd name="connsiteX42" fmla="*/ 105587 w 520683"/>
                <a:gd name="connsiteY42" fmla="*/ 51850 h 606128"/>
                <a:gd name="connsiteX43" fmla="*/ 188927 w 520683"/>
                <a:gd name="connsiteY43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254290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168296 w 520683"/>
                <a:gd name="connsiteY9" fmla="*/ 254290 h 606128"/>
                <a:gd name="connsiteX10" fmla="*/ 91124 w 520683"/>
                <a:gd name="connsiteY10" fmla="*/ 211526 h 606128"/>
                <a:gd name="connsiteX11" fmla="*/ 431395 w 520683"/>
                <a:gd name="connsiteY11" fmla="*/ 211526 h 606128"/>
                <a:gd name="connsiteX12" fmla="*/ 473002 w 520683"/>
                <a:gd name="connsiteY12" fmla="*/ 258264 h 606128"/>
                <a:gd name="connsiteX13" fmla="*/ 437025 w 520683"/>
                <a:gd name="connsiteY13" fmla="*/ 559390 h 606128"/>
                <a:gd name="connsiteX14" fmla="*/ 384295 w 520683"/>
                <a:gd name="connsiteY14" fmla="*/ 606128 h 606128"/>
                <a:gd name="connsiteX15" fmla="*/ 140832 w 520683"/>
                <a:gd name="connsiteY15" fmla="*/ 606128 h 606128"/>
                <a:gd name="connsiteX16" fmla="*/ 87828 w 520683"/>
                <a:gd name="connsiteY16" fmla="*/ 559527 h 606128"/>
                <a:gd name="connsiteX17" fmla="*/ 49791 w 520683"/>
                <a:gd name="connsiteY17" fmla="*/ 258264 h 606128"/>
                <a:gd name="connsiteX18" fmla="*/ 91124 w 520683"/>
                <a:gd name="connsiteY18" fmla="*/ 211526 h 606128"/>
                <a:gd name="connsiteX19" fmla="*/ 234922 w 520683"/>
                <a:gd name="connsiteY19" fmla="*/ 46503 h 606128"/>
                <a:gd name="connsiteX20" fmla="*/ 154465 w 520683"/>
                <a:gd name="connsiteY20" fmla="*/ 59939 h 606128"/>
                <a:gd name="connsiteX21" fmla="*/ 152955 w 520683"/>
                <a:gd name="connsiteY21" fmla="*/ 78859 h 606128"/>
                <a:gd name="connsiteX22" fmla="*/ 213366 w 520683"/>
                <a:gd name="connsiteY22" fmla="*/ 90512 h 606128"/>
                <a:gd name="connsiteX23" fmla="*/ 309201 w 520683"/>
                <a:gd name="connsiteY23" fmla="*/ 90512 h 606128"/>
                <a:gd name="connsiteX24" fmla="*/ 372221 w 520683"/>
                <a:gd name="connsiteY24" fmla="*/ 77899 h 606128"/>
                <a:gd name="connsiteX25" fmla="*/ 370024 w 520683"/>
                <a:gd name="connsiteY25" fmla="*/ 59253 h 606128"/>
                <a:gd name="connsiteX26" fmla="*/ 334601 w 520683"/>
                <a:gd name="connsiteY26" fmla="*/ 46503 h 606128"/>
                <a:gd name="connsiteX27" fmla="*/ 234922 w 520683"/>
                <a:gd name="connsiteY27" fmla="*/ 46503 h 606128"/>
                <a:gd name="connsiteX28" fmla="*/ 188927 w 520683"/>
                <a:gd name="connsiteY28" fmla="*/ 27 h 606128"/>
                <a:gd name="connsiteX29" fmla="*/ 336248 w 520683"/>
                <a:gd name="connsiteY29" fmla="*/ 27 h 606128"/>
                <a:gd name="connsiteX30" fmla="*/ 420962 w 520683"/>
                <a:gd name="connsiteY30" fmla="*/ 49794 h 606128"/>
                <a:gd name="connsiteX31" fmla="*/ 435103 w 520683"/>
                <a:gd name="connsiteY31" fmla="*/ 73238 h 606128"/>
                <a:gd name="connsiteX32" fmla="*/ 468330 w 520683"/>
                <a:gd name="connsiteY32" fmla="*/ 90512 h 606128"/>
                <a:gd name="connsiteX33" fmla="*/ 504302 w 520683"/>
                <a:gd name="connsiteY33" fmla="*/ 131093 h 606128"/>
                <a:gd name="connsiteX34" fmla="*/ 518581 w 520683"/>
                <a:gd name="connsiteY34" fmla="*/ 155222 h 606128"/>
                <a:gd name="connsiteX35" fmla="*/ 485629 w 520683"/>
                <a:gd name="connsiteY35" fmla="*/ 179489 h 606128"/>
                <a:gd name="connsiteX36" fmla="*/ 38036 w 520683"/>
                <a:gd name="connsiteY36" fmla="*/ 179489 h 606128"/>
                <a:gd name="connsiteX37" fmla="*/ 1102 w 520683"/>
                <a:gd name="connsiteY37" fmla="*/ 156456 h 606128"/>
                <a:gd name="connsiteX38" fmla="*/ 11125 w 520683"/>
                <a:gd name="connsiteY38" fmla="*/ 133561 h 606128"/>
                <a:gd name="connsiteX39" fmla="*/ 50255 w 520683"/>
                <a:gd name="connsiteY39" fmla="*/ 90512 h 606128"/>
                <a:gd name="connsiteX40" fmla="*/ 91170 w 520683"/>
                <a:gd name="connsiteY40" fmla="*/ 74060 h 606128"/>
                <a:gd name="connsiteX41" fmla="*/ 105587 w 520683"/>
                <a:gd name="connsiteY41" fmla="*/ 51850 h 606128"/>
                <a:gd name="connsiteX42" fmla="*/ 188927 w 520683"/>
                <a:gd name="connsiteY42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277453 h 606128"/>
                <a:gd name="connsiteX6" fmla="*/ 145227 w 520683"/>
                <a:gd name="connsiteY6" fmla="*/ 540338 h 606128"/>
                <a:gd name="connsiteX7" fmla="*/ 168296 w 520683"/>
                <a:gd name="connsiteY7" fmla="*/ 563365 h 606128"/>
                <a:gd name="connsiteX8" fmla="*/ 192052 w 520683"/>
                <a:gd name="connsiteY8" fmla="*/ 540338 h 606128"/>
                <a:gd name="connsiteX9" fmla="*/ 91124 w 520683"/>
                <a:gd name="connsiteY9" fmla="*/ 211526 h 606128"/>
                <a:gd name="connsiteX10" fmla="*/ 431395 w 520683"/>
                <a:gd name="connsiteY10" fmla="*/ 211526 h 606128"/>
                <a:gd name="connsiteX11" fmla="*/ 473002 w 520683"/>
                <a:gd name="connsiteY11" fmla="*/ 258264 h 606128"/>
                <a:gd name="connsiteX12" fmla="*/ 437025 w 520683"/>
                <a:gd name="connsiteY12" fmla="*/ 559390 h 606128"/>
                <a:gd name="connsiteX13" fmla="*/ 384295 w 520683"/>
                <a:gd name="connsiteY13" fmla="*/ 606128 h 606128"/>
                <a:gd name="connsiteX14" fmla="*/ 140832 w 520683"/>
                <a:gd name="connsiteY14" fmla="*/ 606128 h 606128"/>
                <a:gd name="connsiteX15" fmla="*/ 87828 w 520683"/>
                <a:gd name="connsiteY15" fmla="*/ 559527 h 606128"/>
                <a:gd name="connsiteX16" fmla="*/ 49791 w 520683"/>
                <a:gd name="connsiteY16" fmla="*/ 258264 h 606128"/>
                <a:gd name="connsiteX17" fmla="*/ 91124 w 520683"/>
                <a:gd name="connsiteY17" fmla="*/ 211526 h 606128"/>
                <a:gd name="connsiteX18" fmla="*/ 234922 w 520683"/>
                <a:gd name="connsiteY18" fmla="*/ 46503 h 606128"/>
                <a:gd name="connsiteX19" fmla="*/ 154465 w 520683"/>
                <a:gd name="connsiteY19" fmla="*/ 59939 h 606128"/>
                <a:gd name="connsiteX20" fmla="*/ 152955 w 520683"/>
                <a:gd name="connsiteY20" fmla="*/ 78859 h 606128"/>
                <a:gd name="connsiteX21" fmla="*/ 213366 w 520683"/>
                <a:gd name="connsiteY21" fmla="*/ 90512 h 606128"/>
                <a:gd name="connsiteX22" fmla="*/ 309201 w 520683"/>
                <a:gd name="connsiteY22" fmla="*/ 90512 h 606128"/>
                <a:gd name="connsiteX23" fmla="*/ 372221 w 520683"/>
                <a:gd name="connsiteY23" fmla="*/ 77899 h 606128"/>
                <a:gd name="connsiteX24" fmla="*/ 370024 w 520683"/>
                <a:gd name="connsiteY24" fmla="*/ 59253 h 606128"/>
                <a:gd name="connsiteX25" fmla="*/ 334601 w 520683"/>
                <a:gd name="connsiteY25" fmla="*/ 46503 h 606128"/>
                <a:gd name="connsiteX26" fmla="*/ 234922 w 520683"/>
                <a:gd name="connsiteY26" fmla="*/ 46503 h 606128"/>
                <a:gd name="connsiteX27" fmla="*/ 188927 w 520683"/>
                <a:gd name="connsiteY27" fmla="*/ 27 h 606128"/>
                <a:gd name="connsiteX28" fmla="*/ 336248 w 520683"/>
                <a:gd name="connsiteY28" fmla="*/ 27 h 606128"/>
                <a:gd name="connsiteX29" fmla="*/ 420962 w 520683"/>
                <a:gd name="connsiteY29" fmla="*/ 49794 h 606128"/>
                <a:gd name="connsiteX30" fmla="*/ 435103 w 520683"/>
                <a:gd name="connsiteY30" fmla="*/ 73238 h 606128"/>
                <a:gd name="connsiteX31" fmla="*/ 468330 w 520683"/>
                <a:gd name="connsiteY31" fmla="*/ 90512 h 606128"/>
                <a:gd name="connsiteX32" fmla="*/ 504302 w 520683"/>
                <a:gd name="connsiteY32" fmla="*/ 131093 h 606128"/>
                <a:gd name="connsiteX33" fmla="*/ 518581 w 520683"/>
                <a:gd name="connsiteY33" fmla="*/ 155222 h 606128"/>
                <a:gd name="connsiteX34" fmla="*/ 485629 w 520683"/>
                <a:gd name="connsiteY34" fmla="*/ 179489 h 606128"/>
                <a:gd name="connsiteX35" fmla="*/ 38036 w 520683"/>
                <a:gd name="connsiteY35" fmla="*/ 179489 h 606128"/>
                <a:gd name="connsiteX36" fmla="*/ 1102 w 520683"/>
                <a:gd name="connsiteY36" fmla="*/ 156456 h 606128"/>
                <a:gd name="connsiteX37" fmla="*/ 11125 w 520683"/>
                <a:gd name="connsiteY37" fmla="*/ 133561 h 606128"/>
                <a:gd name="connsiteX38" fmla="*/ 50255 w 520683"/>
                <a:gd name="connsiteY38" fmla="*/ 90512 h 606128"/>
                <a:gd name="connsiteX39" fmla="*/ 91170 w 520683"/>
                <a:gd name="connsiteY39" fmla="*/ 74060 h 606128"/>
                <a:gd name="connsiteX40" fmla="*/ 105587 w 520683"/>
                <a:gd name="connsiteY40" fmla="*/ 51850 h 606128"/>
                <a:gd name="connsiteX41" fmla="*/ 188927 w 520683"/>
                <a:gd name="connsiteY41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92052 w 520683"/>
                <a:gd name="connsiteY4" fmla="*/ 540338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192052 w 520683"/>
                <a:gd name="connsiteY7" fmla="*/ 540338 h 606128"/>
                <a:gd name="connsiteX8" fmla="*/ 91124 w 520683"/>
                <a:gd name="connsiteY8" fmla="*/ 211526 h 606128"/>
                <a:gd name="connsiteX9" fmla="*/ 431395 w 520683"/>
                <a:gd name="connsiteY9" fmla="*/ 211526 h 606128"/>
                <a:gd name="connsiteX10" fmla="*/ 473002 w 520683"/>
                <a:gd name="connsiteY10" fmla="*/ 258264 h 606128"/>
                <a:gd name="connsiteX11" fmla="*/ 437025 w 520683"/>
                <a:gd name="connsiteY11" fmla="*/ 559390 h 606128"/>
                <a:gd name="connsiteX12" fmla="*/ 384295 w 520683"/>
                <a:gd name="connsiteY12" fmla="*/ 606128 h 606128"/>
                <a:gd name="connsiteX13" fmla="*/ 140832 w 520683"/>
                <a:gd name="connsiteY13" fmla="*/ 606128 h 606128"/>
                <a:gd name="connsiteX14" fmla="*/ 87828 w 520683"/>
                <a:gd name="connsiteY14" fmla="*/ 559527 h 606128"/>
                <a:gd name="connsiteX15" fmla="*/ 49791 w 520683"/>
                <a:gd name="connsiteY15" fmla="*/ 258264 h 606128"/>
                <a:gd name="connsiteX16" fmla="*/ 91124 w 520683"/>
                <a:gd name="connsiteY16" fmla="*/ 211526 h 606128"/>
                <a:gd name="connsiteX17" fmla="*/ 234922 w 520683"/>
                <a:gd name="connsiteY17" fmla="*/ 46503 h 606128"/>
                <a:gd name="connsiteX18" fmla="*/ 154465 w 520683"/>
                <a:gd name="connsiteY18" fmla="*/ 59939 h 606128"/>
                <a:gd name="connsiteX19" fmla="*/ 152955 w 520683"/>
                <a:gd name="connsiteY19" fmla="*/ 78859 h 606128"/>
                <a:gd name="connsiteX20" fmla="*/ 213366 w 520683"/>
                <a:gd name="connsiteY20" fmla="*/ 90512 h 606128"/>
                <a:gd name="connsiteX21" fmla="*/ 309201 w 520683"/>
                <a:gd name="connsiteY21" fmla="*/ 90512 h 606128"/>
                <a:gd name="connsiteX22" fmla="*/ 372221 w 520683"/>
                <a:gd name="connsiteY22" fmla="*/ 77899 h 606128"/>
                <a:gd name="connsiteX23" fmla="*/ 370024 w 520683"/>
                <a:gd name="connsiteY23" fmla="*/ 59253 h 606128"/>
                <a:gd name="connsiteX24" fmla="*/ 334601 w 520683"/>
                <a:gd name="connsiteY24" fmla="*/ 46503 h 606128"/>
                <a:gd name="connsiteX25" fmla="*/ 234922 w 520683"/>
                <a:gd name="connsiteY25" fmla="*/ 46503 h 606128"/>
                <a:gd name="connsiteX26" fmla="*/ 188927 w 520683"/>
                <a:gd name="connsiteY26" fmla="*/ 27 h 606128"/>
                <a:gd name="connsiteX27" fmla="*/ 336248 w 520683"/>
                <a:gd name="connsiteY27" fmla="*/ 27 h 606128"/>
                <a:gd name="connsiteX28" fmla="*/ 420962 w 520683"/>
                <a:gd name="connsiteY28" fmla="*/ 49794 h 606128"/>
                <a:gd name="connsiteX29" fmla="*/ 435103 w 520683"/>
                <a:gd name="connsiteY29" fmla="*/ 73238 h 606128"/>
                <a:gd name="connsiteX30" fmla="*/ 468330 w 520683"/>
                <a:gd name="connsiteY30" fmla="*/ 90512 h 606128"/>
                <a:gd name="connsiteX31" fmla="*/ 504302 w 520683"/>
                <a:gd name="connsiteY31" fmla="*/ 131093 h 606128"/>
                <a:gd name="connsiteX32" fmla="*/ 518581 w 520683"/>
                <a:gd name="connsiteY32" fmla="*/ 155222 h 606128"/>
                <a:gd name="connsiteX33" fmla="*/ 485629 w 520683"/>
                <a:gd name="connsiteY33" fmla="*/ 179489 h 606128"/>
                <a:gd name="connsiteX34" fmla="*/ 38036 w 520683"/>
                <a:gd name="connsiteY34" fmla="*/ 179489 h 606128"/>
                <a:gd name="connsiteX35" fmla="*/ 1102 w 520683"/>
                <a:gd name="connsiteY35" fmla="*/ 156456 h 606128"/>
                <a:gd name="connsiteX36" fmla="*/ 11125 w 520683"/>
                <a:gd name="connsiteY36" fmla="*/ 133561 h 606128"/>
                <a:gd name="connsiteX37" fmla="*/ 50255 w 520683"/>
                <a:gd name="connsiteY37" fmla="*/ 90512 h 606128"/>
                <a:gd name="connsiteX38" fmla="*/ 91170 w 520683"/>
                <a:gd name="connsiteY38" fmla="*/ 74060 h 606128"/>
                <a:gd name="connsiteX39" fmla="*/ 105587 w 520683"/>
                <a:gd name="connsiteY39" fmla="*/ 51850 h 606128"/>
                <a:gd name="connsiteX40" fmla="*/ 188927 w 520683"/>
                <a:gd name="connsiteY40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168296 w 520683"/>
                <a:gd name="connsiteY4" fmla="*/ 563365 h 606128"/>
                <a:gd name="connsiteX5" fmla="*/ 145227 w 520683"/>
                <a:gd name="connsiteY5" fmla="*/ 540338 h 606128"/>
                <a:gd name="connsiteX6" fmla="*/ 168296 w 520683"/>
                <a:gd name="connsiteY6" fmla="*/ 563365 h 606128"/>
                <a:gd name="connsiteX7" fmla="*/ 91124 w 520683"/>
                <a:gd name="connsiteY7" fmla="*/ 211526 h 606128"/>
                <a:gd name="connsiteX8" fmla="*/ 431395 w 520683"/>
                <a:gd name="connsiteY8" fmla="*/ 211526 h 606128"/>
                <a:gd name="connsiteX9" fmla="*/ 473002 w 520683"/>
                <a:gd name="connsiteY9" fmla="*/ 258264 h 606128"/>
                <a:gd name="connsiteX10" fmla="*/ 437025 w 520683"/>
                <a:gd name="connsiteY10" fmla="*/ 559390 h 606128"/>
                <a:gd name="connsiteX11" fmla="*/ 384295 w 520683"/>
                <a:gd name="connsiteY11" fmla="*/ 606128 h 606128"/>
                <a:gd name="connsiteX12" fmla="*/ 140832 w 520683"/>
                <a:gd name="connsiteY12" fmla="*/ 606128 h 606128"/>
                <a:gd name="connsiteX13" fmla="*/ 87828 w 520683"/>
                <a:gd name="connsiteY13" fmla="*/ 559527 h 606128"/>
                <a:gd name="connsiteX14" fmla="*/ 49791 w 520683"/>
                <a:gd name="connsiteY14" fmla="*/ 258264 h 606128"/>
                <a:gd name="connsiteX15" fmla="*/ 91124 w 520683"/>
                <a:gd name="connsiteY15" fmla="*/ 211526 h 606128"/>
                <a:gd name="connsiteX16" fmla="*/ 234922 w 520683"/>
                <a:gd name="connsiteY16" fmla="*/ 46503 h 606128"/>
                <a:gd name="connsiteX17" fmla="*/ 154465 w 520683"/>
                <a:gd name="connsiteY17" fmla="*/ 59939 h 606128"/>
                <a:gd name="connsiteX18" fmla="*/ 152955 w 520683"/>
                <a:gd name="connsiteY18" fmla="*/ 78859 h 606128"/>
                <a:gd name="connsiteX19" fmla="*/ 213366 w 520683"/>
                <a:gd name="connsiteY19" fmla="*/ 90512 h 606128"/>
                <a:gd name="connsiteX20" fmla="*/ 309201 w 520683"/>
                <a:gd name="connsiteY20" fmla="*/ 90512 h 606128"/>
                <a:gd name="connsiteX21" fmla="*/ 372221 w 520683"/>
                <a:gd name="connsiteY21" fmla="*/ 77899 h 606128"/>
                <a:gd name="connsiteX22" fmla="*/ 370024 w 520683"/>
                <a:gd name="connsiteY22" fmla="*/ 59253 h 606128"/>
                <a:gd name="connsiteX23" fmla="*/ 334601 w 520683"/>
                <a:gd name="connsiteY23" fmla="*/ 46503 h 606128"/>
                <a:gd name="connsiteX24" fmla="*/ 234922 w 520683"/>
                <a:gd name="connsiteY24" fmla="*/ 46503 h 606128"/>
                <a:gd name="connsiteX25" fmla="*/ 188927 w 520683"/>
                <a:gd name="connsiteY25" fmla="*/ 27 h 606128"/>
                <a:gd name="connsiteX26" fmla="*/ 336248 w 520683"/>
                <a:gd name="connsiteY26" fmla="*/ 27 h 606128"/>
                <a:gd name="connsiteX27" fmla="*/ 420962 w 520683"/>
                <a:gd name="connsiteY27" fmla="*/ 49794 h 606128"/>
                <a:gd name="connsiteX28" fmla="*/ 435103 w 520683"/>
                <a:gd name="connsiteY28" fmla="*/ 73238 h 606128"/>
                <a:gd name="connsiteX29" fmla="*/ 468330 w 520683"/>
                <a:gd name="connsiteY29" fmla="*/ 90512 h 606128"/>
                <a:gd name="connsiteX30" fmla="*/ 504302 w 520683"/>
                <a:gd name="connsiteY30" fmla="*/ 131093 h 606128"/>
                <a:gd name="connsiteX31" fmla="*/ 518581 w 520683"/>
                <a:gd name="connsiteY31" fmla="*/ 155222 h 606128"/>
                <a:gd name="connsiteX32" fmla="*/ 485629 w 520683"/>
                <a:gd name="connsiteY32" fmla="*/ 179489 h 606128"/>
                <a:gd name="connsiteX33" fmla="*/ 38036 w 520683"/>
                <a:gd name="connsiteY33" fmla="*/ 179489 h 606128"/>
                <a:gd name="connsiteX34" fmla="*/ 1102 w 520683"/>
                <a:gd name="connsiteY34" fmla="*/ 156456 h 606128"/>
                <a:gd name="connsiteX35" fmla="*/ 11125 w 520683"/>
                <a:gd name="connsiteY35" fmla="*/ 133561 h 606128"/>
                <a:gd name="connsiteX36" fmla="*/ 50255 w 520683"/>
                <a:gd name="connsiteY36" fmla="*/ 90512 h 606128"/>
                <a:gd name="connsiteX37" fmla="*/ 91170 w 520683"/>
                <a:gd name="connsiteY37" fmla="*/ 74060 h 606128"/>
                <a:gd name="connsiteX38" fmla="*/ 105587 w 520683"/>
                <a:gd name="connsiteY38" fmla="*/ 51850 h 606128"/>
                <a:gd name="connsiteX39" fmla="*/ 188927 w 520683"/>
                <a:gd name="connsiteY39" fmla="*/ 27 h 606128"/>
                <a:gd name="connsiteX0" fmla="*/ 287350 w 520683"/>
                <a:gd name="connsiteY0" fmla="*/ 540338 h 606128"/>
                <a:gd name="connsiteX1" fmla="*/ 240524 w 520683"/>
                <a:gd name="connsiteY1" fmla="*/ 540338 h 606128"/>
                <a:gd name="connsiteX2" fmla="*/ 264280 w 520683"/>
                <a:gd name="connsiteY2" fmla="*/ 563365 h 606128"/>
                <a:gd name="connsiteX3" fmla="*/ 287350 w 520683"/>
                <a:gd name="connsiteY3" fmla="*/ 540338 h 606128"/>
                <a:gd name="connsiteX4" fmla="*/ 91124 w 520683"/>
                <a:gd name="connsiteY4" fmla="*/ 211526 h 606128"/>
                <a:gd name="connsiteX5" fmla="*/ 431395 w 520683"/>
                <a:gd name="connsiteY5" fmla="*/ 211526 h 606128"/>
                <a:gd name="connsiteX6" fmla="*/ 473002 w 520683"/>
                <a:gd name="connsiteY6" fmla="*/ 258264 h 606128"/>
                <a:gd name="connsiteX7" fmla="*/ 437025 w 520683"/>
                <a:gd name="connsiteY7" fmla="*/ 559390 h 606128"/>
                <a:gd name="connsiteX8" fmla="*/ 384295 w 520683"/>
                <a:gd name="connsiteY8" fmla="*/ 606128 h 606128"/>
                <a:gd name="connsiteX9" fmla="*/ 140832 w 520683"/>
                <a:gd name="connsiteY9" fmla="*/ 606128 h 606128"/>
                <a:gd name="connsiteX10" fmla="*/ 87828 w 520683"/>
                <a:gd name="connsiteY10" fmla="*/ 559527 h 606128"/>
                <a:gd name="connsiteX11" fmla="*/ 49791 w 520683"/>
                <a:gd name="connsiteY11" fmla="*/ 258264 h 606128"/>
                <a:gd name="connsiteX12" fmla="*/ 91124 w 520683"/>
                <a:gd name="connsiteY12" fmla="*/ 211526 h 606128"/>
                <a:gd name="connsiteX13" fmla="*/ 234922 w 520683"/>
                <a:gd name="connsiteY13" fmla="*/ 46503 h 606128"/>
                <a:gd name="connsiteX14" fmla="*/ 154465 w 520683"/>
                <a:gd name="connsiteY14" fmla="*/ 59939 h 606128"/>
                <a:gd name="connsiteX15" fmla="*/ 152955 w 520683"/>
                <a:gd name="connsiteY15" fmla="*/ 78859 h 606128"/>
                <a:gd name="connsiteX16" fmla="*/ 213366 w 520683"/>
                <a:gd name="connsiteY16" fmla="*/ 90512 h 606128"/>
                <a:gd name="connsiteX17" fmla="*/ 309201 w 520683"/>
                <a:gd name="connsiteY17" fmla="*/ 90512 h 606128"/>
                <a:gd name="connsiteX18" fmla="*/ 372221 w 520683"/>
                <a:gd name="connsiteY18" fmla="*/ 77899 h 606128"/>
                <a:gd name="connsiteX19" fmla="*/ 370024 w 520683"/>
                <a:gd name="connsiteY19" fmla="*/ 59253 h 606128"/>
                <a:gd name="connsiteX20" fmla="*/ 334601 w 520683"/>
                <a:gd name="connsiteY20" fmla="*/ 46503 h 606128"/>
                <a:gd name="connsiteX21" fmla="*/ 234922 w 520683"/>
                <a:gd name="connsiteY21" fmla="*/ 46503 h 606128"/>
                <a:gd name="connsiteX22" fmla="*/ 188927 w 520683"/>
                <a:gd name="connsiteY22" fmla="*/ 27 h 606128"/>
                <a:gd name="connsiteX23" fmla="*/ 336248 w 520683"/>
                <a:gd name="connsiteY23" fmla="*/ 27 h 606128"/>
                <a:gd name="connsiteX24" fmla="*/ 420962 w 520683"/>
                <a:gd name="connsiteY24" fmla="*/ 49794 h 606128"/>
                <a:gd name="connsiteX25" fmla="*/ 435103 w 520683"/>
                <a:gd name="connsiteY25" fmla="*/ 73238 h 606128"/>
                <a:gd name="connsiteX26" fmla="*/ 468330 w 520683"/>
                <a:gd name="connsiteY26" fmla="*/ 90512 h 606128"/>
                <a:gd name="connsiteX27" fmla="*/ 504302 w 520683"/>
                <a:gd name="connsiteY27" fmla="*/ 131093 h 606128"/>
                <a:gd name="connsiteX28" fmla="*/ 518581 w 520683"/>
                <a:gd name="connsiteY28" fmla="*/ 155222 h 606128"/>
                <a:gd name="connsiteX29" fmla="*/ 485629 w 520683"/>
                <a:gd name="connsiteY29" fmla="*/ 179489 h 606128"/>
                <a:gd name="connsiteX30" fmla="*/ 38036 w 520683"/>
                <a:gd name="connsiteY30" fmla="*/ 179489 h 606128"/>
                <a:gd name="connsiteX31" fmla="*/ 1102 w 520683"/>
                <a:gd name="connsiteY31" fmla="*/ 156456 h 606128"/>
                <a:gd name="connsiteX32" fmla="*/ 11125 w 520683"/>
                <a:gd name="connsiteY32" fmla="*/ 133561 h 606128"/>
                <a:gd name="connsiteX33" fmla="*/ 50255 w 520683"/>
                <a:gd name="connsiteY33" fmla="*/ 90512 h 606128"/>
                <a:gd name="connsiteX34" fmla="*/ 91170 w 520683"/>
                <a:gd name="connsiteY34" fmla="*/ 74060 h 606128"/>
                <a:gd name="connsiteX35" fmla="*/ 105587 w 520683"/>
                <a:gd name="connsiteY35" fmla="*/ 51850 h 606128"/>
                <a:gd name="connsiteX36" fmla="*/ 188927 w 520683"/>
                <a:gd name="connsiteY36" fmla="*/ 27 h 606128"/>
                <a:gd name="connsiteX0" fmla="*/ 287350 w 520683"/>
                <a:gd name="connsiteY0" fmla="*/ 540338 h 606128"/>
                <a:gd name="connsiteX1" fmla="*/ 264280 w 520683"/>
                <a:gd name="connsiteY1" fmla="*/ 563365 h 606128"/>
                <a:gd name="connsiteX2" fmla="*/ 287350 w 520683"/>
                <a:gd name="connsiteY2" fmla="*/ 540338 h 606128"/>
                <a:gd name="connsiteX3" fmla="*/ 91124 w 520683"/>
                <a:gd name="connsiteY3" fmla="*/ 211526 h 606128"/>
                <a:gd name="connsiteX4" fmla="*/ 431395 w 520683"/>
                <a:gd name="connsiteY4" fmla="*/ 211526 h 606128"/>
                <a:gd name="connsiteX5" fmla="*/ 473002 w 520683"/>
                <a:gd name="connsiteY5" fmla="*/ 258264 h 606128"/>
                <a:gd name="connsiteX6" fmla="*/ 437025 w 520683"/>
                <a:gd name="connsiteY6" fmla="*/ 559390 h 606128"/>
                <a:gd name="connsiteX7" fmla="*/ 384295 w 520683"/>
                <a:gd name="connsiteY7" fmla="*/ 606128 h 606128"/>
                <a:gd name="connsiteX8" fmla="*/ 140832 w 520683"/>
                <a:gd name="connsiteY8" fmla="*/ 606128 h 606128"/>
                <a:gd name="connsiteX9" fmla="*/ 87828 w 520683"/>
                <a:gd name="connsiteY9" fmla="*/ 559527 h 606128"/>
                <a:gd name="connsiteX10" fmla="*/ 49791 w 520683"/>
                <a:gd name="connsiteY10" fmla="*/ 258264 h 606128"/>
                <a:gd name="connsiteX11" fmla="*/ 91124 w 520683"/>
                <a:gd name="connsiteY11" fmla="*/ 211526 h 606128"/>
                <a:gd name="connsiteX12" fmla="*/ 234922 w 520683"/>
                <a:gd name="connsiteY12" fmla="*/ 46503 h 606128"/>
                <a:gd name="connsiteX13" fmla="*/ 154465 w 520683"/>
                <a:gd name="connsiteY13" fmla="*/ 59939 h 606128"/>
                <a:gd name="connsiteX14" fmla="*/ 152955 w 520683"/>
                <a:gd name="connsiteY14" fmla="*/ 78859 h 606128"/>
                <a:gd name="connsiteX15" fmla="*/ 213366 w 520683"/>
                <a:gd name="connsiteY15" fmla="*/ 90512 h 606128"/>
                <a:gd name="connsiteX16" fmla="*/ 309201 w 520683"/>
                <a:gd name="connsiteY16" fmla="*/ 90512 h 606128"/>
                <a:gd name="connsiteX17" fmla="*/ 372221 w 520683"/>
                <a:gd name="connsiteY17" fmla="*/ 77899 h 606128"/>
                <a:gd name="connsiteX18" fmla="*/ 370024 w 520683"/>
                <a:gd name="connsiteY18" fmla="*/ 59253 h 606128"/>
                <a:gd name="connsiteX19" fmla="*/ 334601 w 520683"/>
                <a:gd name="connsiteY19" fmla="*/ 46503 h 606128"/>
                <a:gd name="connsiteX20" fmla="*/ 234922 w 520683"/>
                <a:gd name="connsiteY20" fmla="*/ 46503 h 606128"/>
                <a:gd name="connsiteX21" fmla="*/ 188927 w 520683"/>
                <a:gd name="connsiteY21" fmla="*/ 27 h 606128"/>
                <a:gd name="connsiteX22" fmla="*/ 336248 w 520683"/>
                <a:gd name="connsiteY22" fmla="*/ 27 h 606128"/>
                <a:gd name="connsiteX23" fmla="*/ 420962 w 520683"/>
                <a:gd name="connsiteY23" fmla="*/ 49794 h 606128"/>
                <a:gd name="connsiteX24" fmla="*/ 435103 w 520683"/>
                <a:gd name="connsiteY24" fmla="*/ 73238 h 606128"/>
                <a:gd name="connsiteX25" fmla="*/ 468330 w 520683"/>
                <a:gd name="connsiteY25" fmla="*/ 90512 h 606128"/>
                <a:gd name="connsiteX26" fmla="*/ 504302 w 520683"/>
                <a:gd name="connsiteY26" fmla="*/ 131093 h 606128"/>
                <a:gd name="connsiteX27" fmla="*/ 518581 w 520683"/>
                <a:gd name="connsiteY27" fmla="*/ 155222 h 606128"/>
                <a:gd name="connsiteX28" fmla="*/ 485629 w 520683"/>
                <a:gd name="connsiteY28" fmla="*/ 179489 h 606128"/>
                <a:gd name="connsiteX29" fmla="*/ 38036 w 520683"/>
                <a:gd name="connsiteY29" fmla="*/ 179489 h 606128"/>
                <a:gd name="connsiteX30" fmla="*/ 1102 w 520683"/>
                <a:gd name="connsiteY30" fmla="*/ 156456 h 606128"/>
                <a:gd name="connsiteX31" fmla="*/ 11125 w 520683"/>
                <a:gd name="connsiteY31" fmla="*/ 133561 h 606128"/>
                <a:gd name="connsiteX32" fmla="*/ 50255 w 520683"/>
                <a:gd name="connsiteY32" fmla="*/ 90512 h 606128"/>
                <a:gd name="connsiteX33" fmla="*/ 91170 w 520683"/>
                <a:gd name="connsiteY33" fmla="*/ 74060 h 606128"/>
                <a:gd name="connsiteX34" fmla="*/ 105587 w 520683"/>
                <a:gd name="connsiteY34" fmla="*/ 51850 h 606128"/>
                <a:gd name="connsiteX35" fmla="*/ 188927 w 520683"/>
                <a:gd name="connsiteY35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140832 w 520683"/>
                <a:gd name="connsiteY5" fmla="*/ 606128 h 606128"/>
                <a:gd name="connsiteX6" fmla="*/ 87828 w 520683"/>
                <a:gd name="connsiteY6" fmla="*/ 559527 h 606128"/>
                <a:gd name="connsiteX7" fmla="*/ 49791 w 520683"/>
                <a:gd name="connsiteY7" fmla="*/ 258264 h 606128"/>
                <a:gd name="connsiteX8" fmla="*/ 91124 w 520683"/>
                <a:gd name="connsiteY8" fmla="*/ 211526 h 606128"/>
                <a:gd name="connsiteX9" fmla="*/ 234922 w 520683"/>
                <a:gd name="connsiteY9" fmla="*/ 46503 h 606128"/>
                <a:gd name="connsiteX10" fmla="*/ 154465 w 520683"/>
                <a:gd name="connsiteY10" fmla="*/ 59939 h 606128"/>
                <a:gd name="connsiteX11" fmla="*/ 152955 w 520683"/>
                <a:gd name="connsiteY11" fmla="*/ 78859 h 606128"/>
                <a:gd name="connsiteX12" fmla="*/ 213366 w 520683"/>
                <a:gd name="connsiteY12" fmla="*/ 90512 h 606128"/>
                <a:gd name="connsiteX13" fmla="*/ 309201 w 520683"/>
                <a:gd name="connsiteY13" fmla="*/ 90512 h 606128"/>
                <a:gd name="connsiteX14" fmla="*/ 372221 w 520683"/>
                <a:gd name="connsiteY14" fmla="*/ 77899 h 606128"/>
                <a:gd name="connsiteX15" fmla="*/ 370024 w 520683"/>
                <a:gd name="connsiteY15" fmla="*/ 59253 h 606128"/>
                <a:gd name="connsiteX16" fmla="*/ 334601 w 520683"/>
                <a:gd name="connsiteY16" fmla="*/ 46503 h 606128"/>
                <a:gd name="connsiteX17" fmla="*/ 234922 w 520683"/>
                <a:gd name="connsiteY17" fmla="*/ 46503 h 606128"/>
                <a:gd name="connsiteX18" fmla="*/ 188927 w 520683"/>
                <a:gd name="connsiteY18" fmla="*/ 27 h 606128"/>
                <a:gd name="connsiteX19" fmla="*/ 336248 w 520683"/>
                <a:gd name="connsiteY19" fmla="*/ 27 h 606128"/>
                <a:gd name="connsiteX20" fmla="*/ 420962 w 520683"/>
                <a:gd name="connsiteY20" fmla="*/ 49794 h 606128"/>
                <a:gd name="connsiteX21" fmla="*/ 435103 w 520683"/>
                <a:gd name="connsiteY21" fmla="*/ 73238 h 606128"/>
                <a:gd name="connsiteX22" fmla="*/ 468330 w 520683"/>
                <a:gd name="connsiteY22" fmla="*/ 90512 h 606128"/>
                <a:gd name="connsiteX23" fmla="*/ 504302 w 520683"/>
                <a:gd name="connsiteY23" fmla="*/ 131093 h 606128"/>
                <a:gd name="connsiteX24" fmla="*/ 518581 w 520683"/>
                <a:gd name="connsiteY24" fmla="*/ 155222 h 606128"/>
                <a:gd name="connsiteX25" fmla="*/ 485629 w 520683"/>
                <a:gd name="connsiteY25" fmla="*/ 179489 h 606128"/>
                <a:gd name="connsiteX26" fmla="*/ 38036 w 520683"/>
                <a:gd name="connsiteY26" fmla="*/ 179489 h 606128"/>
                <a:gd name="connsiteX27" fmla="*/ 1102 w 520683"/>
                <a:gd name="connsiteY27" fmla="*/ 156456 h 606128"/>
                <a:gd name="connsiteX28" fmla="*/ 11125 w 520683"/>
                <a:gd name="connsiteY28" fmla="*/ 133561 h 606128"/>
                <a:gd name="connsiteX29" fmla="*/ 50255 w 520683"/>
                <a:gd name="connsiteY29" fmla="*/ 90512 h 606128"/>
                <a:gd name="connsiteX30" fmla="*/ 91170 w 520683"/>
                <a:gd name="connsiteY30" fmla="*/ 74060 h 606128"/>
                <a:gd name="connsiteX31" fmla="*/ 105587 w 520683"/>
                <a:gd name="connsiteY31" fmla="*/ 51850 h 606128"/>
                <a:gd name="connsiteX32" fmla="*/ 188927 w 520683"/>
                <a:gd name="connsiteY32" fmla="*/ 27 h 606128"/>
                <a:gd name="connsiteX0" fmla="*/ 91124 w 520683"/>
                <a:gd name="connsiteY0" fmla="*/ 211526 h 606128"/>
                <a:gd name="connsiteX1" fmla="*/ 431395 w 520683"/>
                <a:gd name="connsiteY1" fmla="*/ 211526 h 606128"/>
                <a:gd name="connsiteX2" fmla="*/ 473002 w 520683"/>
                <a:gd name="connsiteY2" fmla="*/ 258264 h 606128"/>
                <a:gd name="connsiteX3" fmla="*/ 437025 w 520683"/>
                <a:gd name="connsiteY3" fmla="*/ 559390 h 606128"/>
                <a:gd name="connsiteX4" fmla="*/ 384295 w 520683"/>
                <a:gd name="connsiteY4" fmla="*/ 606128 h 606128"/>
                <a:gd name="connsiteX5" fmla="*/ 87828 w 520683"/>
                <a:gd name="connsiteY5" fmla="*/ 559527 h 606128"/>
                <a:gd name="connsiteX6" fmla="*/ 49791 w 520683"/>
                <a:gd name="connsiteY6" fmla="*/ 258264 h 606128"/>
                <a:gd name="connsiteX7" fmla="*/ 91124 w 520683"/>
                <a:gd name="connsiteY7" fmla="*/ 211526 h 606128"/>
                <a:gd name="connsiteX8" fmla="*/ 234922 w 520683"/>
                <a:gd name="connsiteY8" fmla="*/ 46503 h 606128"/>
                <a:gd name="connsiteX9" fmla="*/ 154465 w 520683"/>
                <a:gd name="connsiteY9" fmla="*/ 59939 h 606128"/>
                <a:gd name="connsiteX10" fmla="*/ 152955 w 520683"/>
                <a:gd name="connsiteY10" fmla="*/ 78859 h 606128"/>
                <a:gd name="connsiteX11" fmla="*/ 213366 w 520683"/>
                <a:gd name="connsiteY11" fmla="*/ 90512 h 606128"/>
                <a:gd name="connsiteX12" fmla="*/ 309201 w 520683"/>
                <a:gd name="connsiteY12" fmla="*/ 90512 h 606128"/>
                <a:gd name="connsiteX13" fmla="*/ 372221 w 520683"/>
                <a:gd name="connsiteY13" fmla="*/ 77899 h 606128"/>
                <a:gd name="connsiteX14" fmla="*/ 370024 w 520683"/>
                <a:gd name="connsiteY14" fmla="*/ 59253 h 606128"/>
                <a:gd name="connsiteX15" fmla="*/ 334601 w 520683"/>
                <a:gd name="connsiteY15" fmla="*/ 46503 h 606128"/>
                <a:gd name="connsiteX16" fmla="*/ 234922 w 520683"/>
                <a:gd name="connsiteY16" fmla="*/ 46503 h 606128"/>
                <a:gd name="connsiteX17" fmla="*/ 188927 w 520683"/>
                <a:gd name="connsiteY17" fmla="*/ 27 h 606128"/>
                <a:gd name="connsiteX18" fmla="*/ 336248 w 520683"/>
                <a:gd name="connsiteY18" fmla="*/ 27 h 606128"/>
                <a:gd name="connsiteX19" fmla="*/ 420962 w 520683"/>
                <a:gd name="connsiteY19" fmla="*/ 49794 h 606128"/>
                <a:gd name="connsiteX20" fmla="*/ 435103 w 520683"/>
                <a:gd name="connsiteY20" fmla="*/ 73238 h 606128"/>
                <a:gd name="connsiteX21" fmla="*/ 468330 w 520683"/>
                <a:gd name="connsiteY21" fmla="*/ 90512 h 606128"/>
                <a:gd name="connsiteX22" fmla="*/ 504302 w 520683"/>
                <a:gd name="connsiteY22" fmla="*/ 131093 h 606128"/>
                <a:gd name="connsiteX23" fmla="*/ 518581 w 520683"/>
                <a:gd name="connsiteY23" fmla="*/ 155222 h 606128"/>
                <a:gd name="connsiteX24" fmla="*/ 485629 w 520683"/>
                <a:gd name="connsiteY24" fmla="*/ 179489 h 606128"/>
                <a:gd name="connsiteX25" fmla="*/ 38036 w 520683"/>
                <a:gd name="connsiteY25" fmla="*/ 179489 h 606128"/>
                <a:gd name="connsiteX26" fmla="*/ 1102 w 520683"/>
                <a:gd name="connsiteY26" fmla="*/ 156456 h 606128"/>
                <a:gd name="connsiteX27" fmla="*/ 11125 w 520683"/>
                <a:gd name="connsiteY27" fmla="*/ 133561 h 606128"/>
                <a:gd name="connsiteX28" fmla="*/ 50255 w 520683"/>
                <a:gd name="connsiteY28" fmla="*/ 90512 h 606128"/>
                <a:gd name="connsiteX29" fmla="*/ 91170 w 520683"/>
                <a:gd name="connsiteY29" fmla="*/ 74060 h 606128"/>
                <a:gd name="connsiteX30" fmla="*/ 105587 w 520683"/>
                <a:gd name="connsiteY30" fmla="*/ 51850 h 606128"/>
                <a:gd name="connsiteX31" fmla="*/ 188927 w 520683"/>
                <a:gd name="connsiteY31" fmla="*/ 27 h 606128"/>
                <a:gd name="connsiteX0" fmla="*/ 91124 w 520683"/>
                <a:gd name="connsiteY0" fmla="*/ 211526 h 597108"/>
                <a:gd name="connsiteX1" fmla="*/ 431395 w 520683"/>
                <a:gd name="connsiteY1" fmla="*/ 211526 h 597108"/>
                <a:gd name="connsiteX2" fmla="*/ 473002 w 520683"/>
                <a:gd name="connsiteY2" fmla="*/ 258264 h 597108"/>
                <a:gd name="connsiteX3" fmla="*/ 437025 w 520683"/>
                <a:gd name="connsiteY3" fmla="*/ 559390 h 597108"/>
                <a:gd name="connsiteX4" fmla="*/ 87828 w 520683"/>
                <a:gd name="connsiteY4" fmla="*/ 559527 h 597108"/>
                <a:gd name="connsiteX5" fmla="*/ 49791 w 520683"/>
                <a:gd name="connsiteY5" fmla="*/ 258264 h 597108"/>
                <a:gd name="connsiteX6" fmla="*/ 91124 w 520683"/>
                <a:gd name="connsiteY6" fmla="*/ 211526 h 597108"/>
                <a:gd name="connsiteX7" fmla="*/ 234922 w 520683"/>
                <a:gd name="connsiteY7" fmla="*/ 46503 h 597108"/>
                <a:gd name="connsiteX8" fmla="*/ 154465 w 520683"/>
                <a:gd name="connsiteY8" fmla="*/ 59939 h 597108"/>
                <a:gd name="connsiteX9" fmla="*/ 152955 w 520683"/>
                <a:gd name="connsiteY9" fmla="*/ 78859 h 597108"/>
                <a:gd name="connsiteX10" fmla="*/ 213366 w 520683"/>
                <a:gd name="connsiteY10" fmla="*/ 90512 h 597108"/>
                <a:gd name="connsiteX11" fmla="*/ 309201 w 520683"/>
                <a:gd name="connsiteY11" fmla="*/ 90512 h 597108"/>
                <a:gd name="connsiteX12" fmla="*/ 372221 w 520683"/>
                <a:gd name="connsiteY12" fmla="*/ 77899 h 597108"/>
                <a:gd name="connsiteX13" fmla="*/ 370024 w 520683"/>
                <a:gd name="connsiteY13" fmla="*/ 59253 h 597108"/>
                <a:gd name="connsiteX14" fmla="*/ 334601 w 520683"/>
                <a:gd name="connsiteY14" fmla="*/ 46503 h 597108"/>
                <a:gd name="connsiteX15" fmla="*/ 234922 w 520683"/>
                <a:gd name="connsiteY15" fmla="*/ 46503 h 597108"/>
                <a:gd name="connsiteX16" fmla="*/ 188927 w 520683"/>
                <a:gd name="connsiteY16" fmla="*/ 27 h 597108"/>
                <a:gd name="connsiteX17" fmla="*/ 336248 w 520683"/>
                <a:gd name="connsiteY17" fmla="*/ 27 h 597108"/>
                <a:gd name="connsiteX18" fmla="*/ 420962 w 520683"/>
                <a:gd name="connsiteY18" fmla="*/ 49794 h 597108"/>
                <a:gd name="connsiteX19" fmla="*/ 435103 w 520683"/>
                <a:gd name="connsiteY19" fmla="*/ 73238 h 597108"/>
                <a:gd name="connsiteX20" fmla="*/ 468330 w 520683"/>
                <a:gd name="connsiteY20" fmla="*/ 90512 h 597108"/>
                <a:gd name="connsiteX21" fmla="*/ 504302 w 520683"/>
                <a:gd name="connsiteY21" fmla="*/ 131093 h 597108"/>
                <a:gd name="connsiteX22" fmla="*/ 518581 w 520683"/>
                <a:gd name="connsiteY22" fmla="*/ 155222 h 597108"/>
                <a:gd name="connsiteX23" fmla="*/ 485629 w 520683"/>
                <a:gd name="connsiteY23" fmla="*/ 179489 h 597108"/>
                <a:gd name="connsiteX24" fmla="*/ 38036 w 520683"/>
                <a:gd name="connsiteY24" fmla="*/ 179489 h 597108"/>
                <a:gd name="connsiteX25" fmla="*/ 1102 w 520683"/>
                <a:gd name="connsiteY25" fmla="*/ 156456 h 597108"/>
                <a:gd name="connsiteX26" fmla="*/ 11125 w 520683"/>
                <a:gd name="connsiteY26" fmla="*/ 133561 h 597108"/>
                <a:gd name="connsiteX27" fmla="*/ 50255 w 520683"/>
                <a:gd name="connsiteY27" fmla="*/ 90512 h 597108"/>
                <a:gd name="connsiteX28" fmla="*/ 91170 w 520683"/>
                <a:gd name="connsiteY28" fmla="*/ 74060 h 597108"/>
                <a:gd name="connsiteX29" fmla="*/ 105587 w 520683"/>
                <a:gd name="connsiteY29" fmla="*/ 51850 h 597108"/>
                <a:gd name="connsiteX30" fmla="*/ 188927 w 520683"/>
                <a:gd name="connsiteY30" fmla="*/ 27 h 597108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473002 w 520683"/>
                <a:gd name="connsiteY2" fmla="*/ 258264 h 559527"/>
                <a:gd name="connsiteX3" fmla="*/ 87828 w 520683"/>
                <a:gd name="connsiteY3" fmla="*/ 559527 h 559527"/>
                <a:gd name="connsiteX4" fmla="*/ 49791 w 520683"/>
                <a:gd name="connsiteY4" fmla="*/ 258264 h 559527"/>
                <a:gd name="connsiteX5" fmla="*/ 91124 w 520683"/>
                <a:gd name="connsiteY5" fmla="*/ 211526 h 559527"/>
                <a:gd name="connsiteX6" fmla="*/ 234922 w 520683"/>
                <a:gd name="connsiteY6" fmla="*/ 46503 h 559527"/>
                <a:gd name="connsiteX7" fmla="*/ 154465 w 520683"/>
                <a:gd name="connsiteY7" fmla="*/ 59939 h 559527"/>
                <a:gd name="connsiteX8" fmla="*/ 152955 w 520683"/>
                <a:gd name="connsiteY8" fmla="*/ 78859 h 559527"/>
                <a:gd name="connsiteX9" fmla="*/ 213366 w 520683"/>
                <a:gd name="connsiteY9" fmla="*/ 90512 h 559527"/>
                <a:gd name="connsiteX10" fmla="*/ 309201 w 520683"/>
                <a:gd name="connsiteY10" fmla="*/ 90512 h 559527"/>
                <a:gd name="connsiteX11" fmla="*/ 372221 w 520683"/>
                <a:gd name="connsiteY11" fmla="*/ 77899 h 559527"/>
                <a:gd name="connsiteX12" fmla="*/ 370024 w 520683"/>
                <a:gd name="connsiteY12" fmla="*/ 59253 h 559527"/>
                <a:gd name="connsiteX13" fmla="*/ 334601 w 520683"/>
                <a:gd name="connsiteY13" fmla="*/ 46503 h 559527"/>
                <a:gd name="connsiteX14" fmla="*/ 234922 w 520683"/>
                <a:gd name="connsiteY14" fmla="*/ 46503 h 559527"/>
                <a:gd name="connsiteX15" fmla="*/ 188927 w 520683"/>
                <a:gd name="connsiteY15" fmla="*/ 27 h 559527"/>
                <a:gd name="connsiteX16" fmla="*/ 336248 w 520683"/>
                <a:gd name="connsiteY16" fmla="*/ 27 h 559527"/>
                <a:gd name="connsiteX17" fmla="*/ 420962 w 520683"/>
                <a:gd name="connsiteY17" fmla="*/ 49794 h 559527"/>
                <a:gd name="connsiteX18" fmla="*/ 435103 w 520683"/>
                <a:gd name="connsiteY18" fmla="*/ 73238 h 559527"/>
                <a:gd name="connsiteX19" fmla="*/ 468330 w 520683"/>
                <a:gd name="connsiteY19" fmla="*/ 90512 h 559527"/>
                <a:gd name="connsiteX20" fmla="*/ 504302 w 520683"/>
                <a:gd name="connsiteY20" fmla="*/ 131093 h 559527"/>
                <a:gd name="connsiteX21" fmla="*/ 518581 w 520683"/>
                <a:gd name="connsiteY21" fmla="*/ 155222 h 559527"/>
                <a:gd name="connsiteX22" fmla="*/ 485629 w 520683"/>
                <a:gd name="connsiteY22" fmla="*/ 179489 h 559527"/>
                <a:gd name="connsiteX23" fmla="*/ 38036 w 520683"/>
                <a:gd name="connsiteY23" fmla="*/ 179489 h 559527"/>
                <a:gd name="connsiteX24" fmla="*/ 1102 w 520683"/>
                <a:gd name="connsiteY24" fmla="*/ 156456 h 559527"/>
                <a:gd name="connsiteX25" fmla="*/ 11125 w 520683"/>
                <a:gd name="connsiteY25" fmla="*/ 133561 h 559527"/>
                <a:gd name="connsiteX26" fmla="*/ 50255 w 520683"/>
                <a:gd name="connsiteY26" fmla="*/ 90512 h 559527"/>
                <a:gd name="connsiteX27" fmla="*/ 91170 w 520683"/>
                <a:gd name="connsiteY27" fmla="*/ 74060 h 559527"/>
                <a:gd name="connsiteX28" fmla="*/ 105587 w 520683"/>
                <a:gd name="connsiteY28" fmla="*/ 51850 h 559527"/>
                <a:gd name="connsiteX29" fmla="*/ 188927 w 520683"/>
                <a:gd name="connsiteY29" fmla="*/ 27 h 559527"/>
                <a:gd name="connsiteX0" fmla="*/ 91124 w 520683"/>
                <a:gd name="connsiteY0" fmla="*/ 211526 h 559527"/>
                <a:gd name="connsiteX1" fmla="*/ 431395 w 520683"/>
                <a:gd name="connsiteY1" fmla="*/ 211526 h 559527"/>
                <a:gd name="connsiteX2" fmla="*/ 87828 w 520683"/>
                <a:gd name="connsiteY2" fmla="*/ 559527 h 559527"/>
                <a:gd name="connsiteX3" fmla="*/ 49791 w 520683"/>
                <a:gd name="connsiteY3" fmla="*/ 258264 h 559527"/>
                <a:gd name="connsiteX4" fmla="*/ 91124 w 520683"/>
                <a:gd name="connsiteY4" fmla="*/ 211526 h 559527"/>
                <a:gd name="connsiteX5" fmla="*/ 234922 w 520683"/>
                <a:gd name="connsiteY5" fmla="*/ 46503 h 559527"/>
                <a:gd name="connsiteX6" fmla="*/ 154465 w 520683"/>
                <a:gd name="connsiteY6" fmla="*/ 59939 h 559527"/>
                <a:gd name="connsiteX7" fmla="*/ 152955 w 520683"/>
                <a:gd name="connsiteY7" fmla="*/ 78859 h 559527"/>
                <a:gd name="connsiteX8" fmla="*/ 213366 w 520683"/>
                <a:gd name="connsiteY8" fmla="*/ 90512 h 559527"/>
                <a:gd name="connsiteX9" fmla="*/ 309201 w 520683"/>
                <a:gd name="connsiteY9" fmla="*/ 90512 h 559527"/>
                <a:gd name="connsiteX10" fmla="*/ 372221 w 520683"/>
                <a:gd name="connsiteY10" fmla="*/ 77899 h 559527"/>
                <a:gd name="connsiteX11" fmla="*/ 370024 w 520683"/>
                <a:gd name="connsiteY11" fmla="*/ 59253 h 559527"/>
                <a:gd name="connsiteX12" fmla="*/ 334601 w 520683"/>
                <a:gd name="connsiteY12" fmla="*/ 46503 h 559527"/>
                <a:gd name="connsiteX13" fmla="*/ 234922 w 520683"/>
                <a:gd name="connsiteY13" fmla="*/ 46503 h 559527"/>
                <a:gd name="connsiteX14" fmla="*/ 188927 w 520683"/>
                <a:gd name="connsiteY14" fmla="*/ 27 h 559527"/>
                <a:gd name="connsiteX15" fmla="*/ 336248 w 520683"/>
                <a:gd name="connsiteY15" fmla="*/ 27 h 559527"/>
                <a:gd name="connsiteX16" fmla="*/ 420962 w 520683"/>
                <a:gd name="connsiteY16" fmla="*/ 49794 h 559527"/>
                <a:gd name="connsiteX17" fmla="*/ 435103 w 520683"/>
                <a:gd name="connsiteY17" fmla="*/ 73238 h 559527"/>
                <a:gd name="connsiteX18" fmla="*/ 468330 w 520683"/>
                <a:gd name="connsiteY18" fmla="*/ 90512 h 559527"/>
                <a:gd name="connsiteX19" fmla="*/ 504302 w 520683"/>
                <a:gd name="connsiteY19" fmla="*/ 131093 h 559527"/>
                <a:gd name="connsiteX20" fmla="*/ 518581 w 520683"/>
                <a:gd name="connsiteY20" fmla="*/ 155222 h 559527"/>
                <a:gd name="connsiteX21" fmla="*/ 485629 w 520683"/>
                <a:gd name="connsiteY21" fmla="*/ 179489 h 559527"/>
                <a:gd name="connsiteX22" fmla="*/ 38036 w 520683"/>
                <a:gd name="connsiteY22" fmla="*/ 179489 h 559527"/>
                <a:gd name="connsiteX23" fmla="*/ 1102 w 520683"/>
                <a:gd name="connsiteY23" fmla="*/ 156456 h 559527"/>
                <a:gd name="connsiteX24" fmla="*/ 11125 w 520683"/>
                <a:gd name="connsiteY24" fmla="*/ 133561 h 559527"/>
                <a:gd name="connsiteX25" fmla="*/ 50255 w 520683"/>
                <a:gd name="connsiteY25" fmla="*/ 90512 h 559527"/>
                <a:gd name="connsiteX26" fmla="*/ 91170 w 520683"/>
                <a:gd name="connsiteY26" fmla="*/ 74060 h 559527"/>
                <a:gd name="connsiteX27" fmla="*/ 105587 w 520683"/>
                <a:gd name="connsiteY27" fmla="*/ 51850 h 559527"/>
                <a:gd name="connsiteX28" fmla="*/ 188927 w 520683"/>
                <a:gd name="connsiteY28" fmla="*/ 27 h 559527"/>
                <a:gd name="connsiteX0" fmla="*/ 91124 w 520683"/>
                <a:gd name="connsiteY0" fmla="*/ 211526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91124 w 520683"/>
                <a:gd name="connsiteY3" fmla="*/ 211526 h 559527"/>
                <a:gd name="connsiteX4" fmla="*/ 234922 w 520683"/>
                <a:gd name="connsiteY4" fmla="*/ 46503 h 559527"/>
                <a:gd name="connsiteX5" fmla="*/ 154465 w 520683"/>
                <a:gd name="connsiteY5" fmla="*/ 59939 h 559527"/>
                <a:gd name="connsiteX6" fmla="*/ 152955 w 520683"/>
                <a:gd name="connsiteY6" fmla="*/ 78859 h 559527"/>
                <a:gd name="connsiteX7" fmla="*/ 213366 w 520683"/>
                <a:gd name="connsiteY7" fmla="*/ 90512 h 559527"/>
                <a:gd name="connsiteX8" fmla="*/ 309201 w 520683"/>
                <a:gd name="connsiteY8" fmla="*/ 90512 h 559527"/>
                <a:gd name="connsiteX9" fmla="*/ 372221 w 520683"/>
                <a:gd name="connsiteY9" fmla="*/ 77899 h 559527"/>
                <a:gd name="connsiteX10" fmla="*/ 370024 w 520683"/>
                <a:gd name="connsiteY10" fmla="*/ 59253 h 559527"/>
                <a:gd name="connsiteX11" fmla="*/ 334601 w 520683"/>
                <a:gd name="connsiteY11" fmla="*/ 46503 h 559527"/>
                <a:gd name="connsiteX12" fmla="*/ 234922 w 520683"/>
                <a:gd name="connsiteY12" fmla="*/ 46503 h 559527"/>
                <a:gd name="connsiteX13" fmla="*/ 188927 w 520683"/>
                <a:gd name="connsiteY13" fmla="*/ 27 h 559527"/>
                <a:gd name="connsiteX14" fmla="*/ 336248 w 520683"/>
                <a:gd name="connsiteY14" fmla="*/ 27 h 559527"/>
                <a:gd name="connsiteX15" fmla="*/ 420962 w 520683"/>
                <a:gd name="connsiteY15" fmla="*/ 49794 h 559527"/>
                <a:gd name="connsiteX16" fmla="*/ 435103 w 520683"/>
                <a:gd name="connsiteY16" fmla="*/ 73238 h 559527"/>
                <a:gd name="connsiteX17" fmla="*/ 468330 w 520683"/>
                <a:gd name="connsiteY17" fmla="*/ 90512 h 559527"/>
                <a:gd name="connsiteX18" fmla="*/ 504302 w 520683"/>
                <a:gd name="connsiteY18" fmla="*/ 131093 h 559527"/>
                <a:gd name="connsiteX19" fmla="*/ 518581 w 520683"/>
                <a:gd name="connsiteY19" fmla="*/ 155222 h 559527"/>
                <a:gd name="connsiteX20" fmla="*/ 485629 w 520683"/>
                <a:gd name="connsiteY20" fmla="*/ 179489 h 559527"/>
                <a:gd name="connsiteX21" fmla="*/ 38036 w 520683"/>
                <a:gd name="connsiteY21" fmla="*/ 179489 h 559527"/>
                <a:gd name="connsiteX22" fmla="*/ 1102 w 520683"/>
                <a:gd name="connsiteY22" fmla="*/ 156456 h 559527"/>
                <a:gd name="connsiteX23" fmla="*/ 11125 w 520683"/>
                <a:gd name="connsiteY23" fmla="*/ 133561 h 559527"/>
                <a:gd name="connsiteX24" fmla="*/ 50255 w 520683"/>
                <a:gd name="connsiteY24" fmla="*/ 90512 h 559527"/>
                <a:gd name="connsiteX25" fmla="*/ 91170 w 520683"/>
                <a:gd name="connsiteY25" fmla="*/ 74060 h 559527"/>
                <a:gd name="connsiteX26" fmla="*/ 105587 w 520683"/>
                <a:gd name="connsiteY26" fmla="*/ 51850 h 559527"/>
                <a:gd name="connsiteX27" fmla="*/ 188927 w 520683"/>
                <a:gd name="connsiteY27" fmla="*/ 27 h 559527"/>
                <a:gd name="connsiteX0" fmla="*/ 49791 w 520683"/>
                <a:gd name="connsiteY0" fmla="*/ 258264 h 559527"/>
                <a:gd name="connsiteX1" fmla="*/ 87828 w 520683"/>
                <a:gd name="connsiteY1" fmla="*/ 559527 h 559527"/>
                <a:gd name="connsiteX2" fmla="*/ 49791 w 520683"/>
                <a:gd name="connsiteY2" fmla="*/ 258264 h 559527"/>
                <a:gd name="connsiteX3" fmla="*/ 234922 w 520683"/>
                <a:gd name="connsiteY3" fmla="*/ 46503 h 559527"/>
                <a:gd name="connsiteX4" fmla="*/ 154465 w 520683"/>
                <a:gd name="connsiteY4" fmla="*/ 59939 h 559527"/>
                <a:gd name="connsiteX5" fmla="*/ 152955 w 520683"/>
                <a:gd name="connsiteY5" fmla="*/ 78859 h 559527"/>
                <a:gd name="connsiteX6" fmla="*/ 213366 w 520683"/>
                <a:gd name="connsiteY6" fmla="*/ 90512 h 559527"/>
                <a:gd name="connsiteX7" fmla="*/ 309201 w 520683"/>
                <a:gd name="connsiteY7" fmla="*/ 90512 h 559527"/>
                <a:gd name="connsiteX8" fmla="*/ 372221 w 520683"/>
                <a:gd name="connsiteY8" fmla="*/ 77899 h 559527"/>
                <a:gd name="connsiteX9" fmla="*/ 370024 w 520683"/>
                <a:gd name="connsiteY9" fmla="*/ 59253 h 559527"/>
                <a:gd name="connsiteX10" fmla="*/ 334601 w 520683"/>
                <a:gd name="connsiteY10" fmla="*/ 46503 h 559527"/>
                <a:gd name="connsiteX11" fmla="*/ 234922 w 520683"/>
                <a:gd name="connsiteY11" fmla="*/ 46503 h 559527"/>
                <a:gd name="connsiteX12" fmla="*/ 188927 w 520683"/>
                <a:gd name="connsiteY12" fmla="*/ 27 h 559527"/>
                <a:gd name="connsiteX13" fmla="*/ 336248 w 520683"/>
                <a:gd name="connsiteY13" fmla="*/ 27 h 559527"/>
                <a:gd name="connsiteX14" fmla="*/ 420962 w 520683"/>
                <a:gd name="connsiteY14" fmla="*/ 49794 h 559527"/>
                <a:gd name="connsiteX15" fmla="*/ 435103 w 520683"/>
                <a:gd name="connsiteY15" fmla="*/ 73238 h 559527"/>
                <a:gd name="connsiteX16" fmla="*/ 468330 w 520683"/>
                <a:gd name="connsiteY16" fmla="*/ 90512 h 559527"/>
                <a:gd name="connsiteX17" fmla="*/ 504302 w 520683"/>
                <a:gd name="connsiteY17" fmla="*/ 131093 h 559527"/>
                <a:gd name="connsiteX18" fmla="*/ 518581 w 520683"/>
                <a:gd name="connsiteY18" fmla="*/ 155222 h 559527"/>
                <a:gd name="connsiteX19" fmla="*/ 485629 w 520683"/>
                <a:gd name="connsiteY19" fmla="*/ 179489 h 559527"/>
                <a:gd name="connsiteX20" fmla="*/ 38036 w 520683"/>
                <a:gd name="connsiteY20" fmla="*/ 179489 h 559527"/>
                <a:gd name="connsiteX21" fmla="*/ 1102 w 520683"/>
                <a:gd name="connsiteY21" fmla="*/ 156456 h 559527"/>
                <a:gd name="connsiteX22" fmla="*/ 11125 w 520683"/>
                <a:gd name="connsiteY22" fmla="*/ 133561 h 559527"/>
                <a:gd name="connsiteX23" fmla="*/ 50255 w 520683"/>
                <a:gd name="connsiteY23" fmla="*/ 90512 h 559527"/>
                <a:gd name="connsiteX24" fmla="*/ 91170 w 520683"/>
                <a:gd name="connsiteY24" fmla="*/ 74060 h 559527"/>
                <a:gd name="connsiteX25" fmla="*/ 105587 w 520683"/>
                <a:gd name="connsiteY25" fmla="*/ 51850 h 559527"/>
                <a:gd name="connsiteX26" fmla="*/ 188927 w 520683"/>
                <a:gd name="connsiteY26" fmla="*/ 27 h 559527"/>
                <a:gd name="connsiteX0" fmla="*/ 234922 w 520683"/>
                <a:gd name="connsiteY0" fmla="*/ 46503 h 179489"/>
                <a:gd name="connsiteX1" fmla="*/ 154465 w 520683"/>
                <a:gd name="connsiteY1" fmla="*/ 59939 h 179489"/>
                <a:gd name="connsiteX2" fmla="*/ 152955 w 520683"/>
                <a:gd name="connsiteY2" fmla="*/ 78859 h 179489"/>
                <a:gd name="connsiteX3" fmla="*/ 213366 w 520683"/>
                <a:gd name="connsiteY3" fmla="*/ 90512 h 179489"/>
                <a:gd name="connsiteX4" fmla="*/ 309201 w 520683"/>
                <a:gd name="connsiteY4" fmla="*/ 90512 h 179489"/>
                <a:gd name="connsiteX5" fmla="*/ 372221 w 520683"/>
                <a:gd name="connsiteY5" fmla="*/ 77899 h 179489"/>
                <a:gd name="connsiteX6" fmla="*/ 370024 w 520683"/>
                <a:gd name="connsiteY6" fmla="*/ 59253 h 179489"/>
                <a:gd name="connsiteX7" fmla="*/ 334601 w 520683"/>
                <a:gd name="connsiteY7" fmla="*/ 46503 h 179489"/>
                <a:gd name="connsiteX8" fmla="*/ 234922 w 520683"/>
                <a:gd name="connsiteY8" fmla="*/ 46503 h 179489"/>
                <a:gd name="connsiteX9" fmla="*/ 188927 w 520683"/>
                <a:gd name="connsiteY9" fmla="*/ 27 h 179489"/>
                <a:gd name="connsiteX10" fmla="*/ 336248 w 520683"/>
                <a:gd name="connsiteY10" fmla="*/ 27 h 179489"/>
                <a:gd name="connsiteX11" fmla="*/ 420962 w 520683"/>
                <a:gd name="connsiteY11" fmla="*/ 49794 h 179489"/>
                <a:gd name="connsiteX12" fmla="*/ 435103 w 520683"/>
                <a:gd name="connsiteY12" fmla="*/ 73238 h 179489"/>
                <a:gd name="connsiteX13" fmla="*/ 468330 w 520683"/>
                <a:gd name="connsiteY13" fmla="*/ 90512 h 179489"/>
                <a:gd name="connsiteX14" fmla="*/ 504302 w 520683"/>
                <a:gd name="connsiteY14" fmla="*/ 131093 h 179489"/>
                <a:gd name="connsiteX15" fmla="*/ 518581 w 520683"/>
                <a:gd name="connsiteY15" fmla="*/ 155222 h 179489"/>
                <a:gd name="connsiteX16" fmla="*/ 485629 w 520683"/>
                <a:gd name="connsiteY16" fmla="*/ 179489 h 179489"/>
                <a:gd name="connsiteX17" fmla="*/ 38036 w 520683"/>
                <a:gd name="connsiteY17" fmla="*/ 179489 h 179489"/>
                <a:gd name="connsiteX18" fmla="*/ 1102 w 520683"/>
                <a:gd name="connsiteY18" fmla="*/ 156456 h 179489"/>
                <a:gd name="connsiteX19" fmla="*/ 11125 w 520683"/>
                <a:gd name="connsiteY19" fmla="*/ 133561 h 179489"/>
                <a:gd name="connsiteX20" fmla="*/ 50255 w 520683"/>
                <a:gd name="connsiteY20" fmla="*/ 90512 h 179489"/>
                <a:gd name="connsiteX21" fmla="*/ 91170 w 520683"/>
                <a:gd name="connsiteY21" fmla="*/ 74060 h 179489"/>
                <a:gd name="connsiteX22" fmla="*/ 105587 w 520683"/>
                <a:gd name="connsiteY22" fmla="*/ 51850 h 179489"/>
                <a:gd name="connsiteX23" fmla="*/ 188927 w 520683"/>
                <a:gd name="connsiteY23" fmla="*/ 27 h 17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683" h="179489">
                  <a:moveTo>
                    <a:pt x="234922" y="46503"/>
                  </a:moveTo>
                  <a:cubicBezTo>
                    <a:pt x="209522" y="46503"/>
                    <a:pt x="165723" y="42390"/>
                    <a:pt x="154465" y="59939"/>
                  </a:cubicBezTo>
                  <a:cubicBezTo>
                    <a:pt x="150483" y="66246"/>
                    <a:pt x="150209" y="73512"/>
                    <a:pt x="152955" y="78859"/>
                  </a:cubicBezTo>
                  <a:cubicBezTo>
                    <a:pt x="157623" y="87633"/>
                    <a:pt x="187417" y="90512"/>
                    <a:pt x="213366" y="90512"/>
                  </a:cubicBezTo>
                  <a:lnTo>
                    <a:pt x="309201" y="90512"/>
                  </a:lnTo>
                  <a:cubicBezTo>
                    <a:pt x="335150" y="90512"/>
                    <a:pt x="366179" y="87633"/>
                    <a:pt x="372221" y="77899"/>
                  </a:cubicBezTo>
                  <a:cubicBezTo>
                    <a:pt x="375928" y="71867"/>
                    <a:pt x="375928" y="65149"/>
                    <a:pt x="370024" y="59253"/>
                  </a:cubicBezTo>
                  <a:cubicBezTo>
                    <a:pt x="362884" y="51987"/>
                    <a:pt x="351763" y="46503"/>
                    <a:pt x="334601" y="46503"/>
                  </a:cubicBezTo>
                  <a:lnTo>
                    <a:pt x="234922" y="46503"/>
                  </a:lnTo>
                  <a:close/>
                  <a:moveTo>
                    <a:pt x="188927" y="27"/>
                  </a:moveTo>
                  <a:lnTo>
                    <a:pt x="336248" y="27"/>
                  </a:lnTo>
                  <a:cubicBezTo>
                    <a:pt x="336248" y="27"/>
                    <a:pt x="398170" y="-2852"/>
                    <a:pt x="420962" y="49794"/>
                  </a:cubicBezTo>
                  <a:cubicBezTo>
                    <a:pt x="424531" y="58157"/>
                    <a:pt x="429337" y="66246"/>
                    <a:pt x="435103" y="73238"/>
                  </a:cubicBezTo>
                  <a:cubicBezTo>
                    <a:pt x="444714" y="85028"/>
                    <a:pt x="462838" y="86673"/>
                    <a:pt x="468330" y="90512"/>
                  </a:cubicBezTo>
                  <a:cubicBezTo>
                    <a:pt x="482197" y="100657"/>
                    <a:pt x="491121" y="108746"/>
                    <a:pt x="504302" y="131093"/>
                  </a:cubicBezTo>
                  <a:lnTo>
                    <a:pt x="518581" y="155222"/>
                  </a:lnTo>
                  <a:cubicBezTo>
                    <a:pt x="526407" y="168658"/>
                    <a:pt x="511716" y="179489"/>
                    <a:pt x="485629" y="179489"/>
                  </a:cubicBezTo>
                  <a:lnTo>
                    <a:pt x="38036" y="179489"/>
                  </a:lnTo>
                  <a:cubicBezTo>
                    <a:pt x="11949" y="179489"/>
                    <a:pt x="-4527" y="169206"/>
                    <a:pt x="1102" y="156456"/>
                  </a:cubicBezTo>
                  <a:cubicBezTo>
                    <a:pt x="6594" y="143843"/>
                    <a:pt x="11125" y="133561"/>
                    <a:pt x="11125" y="133561"/>
                  </a:cubicBezTo>
                  <a:cubicBezTo>
                    <a:pt x="21697" y="109843"/>
                    <a:pt x="31720" y="96270"/>
                    <a:pt x="50255" y="90512"/>
                  </a:cubicBezTo>
                  <a:cubicBezTo>
                    <a:pt x="60827" y="87222"/>
                    <a:pt x="81285" y="85165"/>
                    <a:pt x="91170" y="74060"/>
                  </a:cubicBezTo>
                  <a:cubicBezTo>
                    <a:pt x="97074" y="67479"/>
                    <a:pt x="102017" y="59802"/>
                    <a:pt x="105587" y="51850"/>
                  </a:cubicBezTo>
                  <a:cubicBezTo>
                    <a:pt x="117120" y="26624"/>
                    <a:pt x="140735" y="27"/>
                    <a:pt x="188927" y="27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F98B48E-CFC8-CC71-F939-9F38D50B170F}"/>
                </a:ext>
              </a:extLst>
            </p:cNvPr>
            <p:cNvSpPr/>
            <p:nvPr/>
          </p:nvSpPr>
          <p:spPr>
            <a:xfrm>
              <a:off x="3028679" y="6056487"/>
              <a:ext cx="318202" cy="296219"/>
            </a:xfrm>
            <a:custGeom>
              <a:avLst/>
              <a:gdLst>
                <a:gd name="connsiteX0" fmla="*/ 354360 w 520683"/>
                <a:gd name="connsiteY0" fmla="*/ 254290 h 606128"/>
                <a:gd name="connsiteX1" fmla="*/ 330604 w 520683"/>
                <a:gd name="connsiteY1" fmla="*/ 277453 h 606128"/>
                <a:gd name="connsiteX2" fmla="*/ 330604 w 520683"/>
                <a:gd name="connsiteY2" fmla="*/ 540338 h 606128"/>
                <a:gd name="connsiteX3" fmla="*/ 354360 w 520683"/>
                <a:gd name="connsiteY3" fmla="*/ 563365 h 606128"/>
                <a:gd name="connsiteX4" fmla="*/ 377429 w 520683"/>
                <a:gd name="connsiteY4" fmla="*/ 540338 h 606128"/>
                <a:gd name="connsiteX5" fmla="*/ 377429 w 520683"/>
                <a:gd name="connsiteY5" fmla="*/ 277453 h 606128"/>
                <a:gd name="connsiteX6" fmla="*/ 354360 w 520683"/>
                <a:gd name="connsiteY6" fmla="*/ 254290 h 606128"/>
                <a:gd name="connsiteX7" fmla="*/ 264280 w 520683"/>
                <a:gd name="connsiteY7" fmla="*/ 254290 h 606128"/>
                <a:gd name="connsiteX8" fmla="*/ 240524 w 520683"/>
                <a:gd name="connsiteY8" fmla="*/ 277453 h 606128"/>
                <a:gd name="connsiteX9" fmla="*/ 240524 w 520683"/>
                <a:gd name="connsiteY9" fmla="*/ 540338 h 606128"/>
                <a:gd name="connsiteX10" fmla="*/ 264280 w 520683"/>
                <a:gd name="connsiteY10" fmla="*/ 563365 h 606128"/>
                <a:gd name="connsiteX11" fmla="*/ 287350 w 520683"/>
                <a:gd name="connsiteY11" fmla="*/ 540338 h 606128"/>
                <a:gd name="connsiteX12" fmla="*/ 287350 w 520683"/>
                <a:gd name="connsiteY12" fmla="*/ 277453 h 606128"/>
                <a:gd name="connsiteX13" fmla="*/ 264280 w 520683"/>
                <a:gd name="connsiteY13" fmla="*/ 254290 h 606128"/>
                <a:gd name="connsiteX14" fmla="*/ 168296 w 520683"/>
                <a:gd name="connsiteY14" fmla="*/ 254290 h 606128"/>
                <a:gd name="connsiteX15" fmla="*/ 145227 w 520683"/>
                <a:gd name="connsiteY15" fmla="*/ 277453 h 606128"/>
                <a:gd name="connsiteX16" fmla="*/ 145227 w 520683"/>
                <a:gd name="connsiteY16" fmla="*/ 540338 h 606128"/>
                <a:gd name="connsiteX17" fmla="*/ 168296 w 520683"/>
                <a:gd name="connsiteY17" fmla="*/ 563365 h 606128"/>
                <a:gd name="connsiteX18" fmla="*/ 192052 w 520683"/>
                <a:gd name="connsiteY18" fmla="*/ 540338 h 606128"/>
                <a:gd name="connsiteX19" fmla="*/ 192052 w 520683"/>
                <a:gd name="connsiteY19" fmla="*/ 277453 h 606128"/>
                <a:gd name="connsiteX20" fmla="*/ 168296 w 520683"/>
                <a:gd name="connsiteY20" fmla="*/ 254290 h 606128"/>
                <a:gd name="connsiteX21" fmla="*/ 91124 w 520683"/>
                <a:gd name="connsiteY21" fmla="*/ 211526 h 606128"/>
                <a:gd name="connsiteX22" fmla="*/ 431395 w 520683"/>
                <a:gd name="connsiteY22" fmla="*/ 211526 h 606128"/>
                <a:gd name="connsiteX23" fmla="*/ 473002 w 520683"/>
                <a:gd name="connsiteY23" fmla="*/ 258264 h 606128"/>
                <a:gd name="connsiteX24" fmla="*/ 437025 w 520683"/>
                <a:gd name="connsiteY24" fmla="*/ 559390 h 606128"/>
                <a:gd name="connsiteX25" fmla="*/ 384295 w 520683"/>
                <a:gd name="connsiteY25" fmla="*/ 606128 h 606128"/>
                <a:gd name="connsiteX26" fmla="*/ 140832 w 520683"/>
                <a:gd name="connsiteY26" fmla="*/ 606128 h 606128"/>
                <a:gd name="connsiteX27" fmla="*/ 87828 w 520683"/>
                <a:gd name="connsiteY27" fmla="*/ 559527 h 606128"/>
                <a:gd name="connsiteX28" fmla="*/ 49791 w 520683"/>
                <a:gd name="connsiteY28" fmla="*/ 258264 h 606128"/>
                <a:gd name="connsiteX29" fmla="*/ 91124 w 520683"/>
                <a:gd name="connsiteY29" fmla="*/ 211526 h 606128"/>
                <a:gd name="connsiteX30" fmla="*/ 234922 w 520683"/>
                <a:gd name="connsiteY30" fmla="*/ 46503 h 606128"/>
                <a:gd name="connsiteX31" fmla="*/ 154465 w 520683"/>
                <a:gd name="connsiteY31" fmla="*/ 59939 h 606128"/>
                <a:gd name="connsiteX32" fmla="*/ 152955 w 520683"/>
                <a:gd name="connsiteY32" fmla="*/ 78859 h 606128"/>
                <a:gd name="connsiteX33" fmla="*/ 213366 w 520683"/>
                <a:gd name="connsiteY33" fmla="*/ 90512 h 606128"/>
                <a:gd name="connsiteX34" fmla="*/ 309201 w 520683"/>
                <a:gd name="connsiteY34" fmla="*/ 90512 h 606128"/>
                <a:gd name="connsiteX35" fmla="*/ 372221 w 520683"/>
                <a:gd name="connsiteY35" fmla="*/ 77899 h 606128"/>
                <a:gd name="connsiteX36" fmla="*/ 370024 w 520683"/>
                <a:gd name="connsiteY36" fmla="*/ 59253 h 606128"/>
                <a:gd name="connsiteX37" fmla="*/ 334601 w 520683"/>
                <a:gd name="connsiteY37" fmla="*/ 46503 h 606128"/>
                <a:gd name="connsiteX38" fmla="*/ 188927 w 520683"/>
                <a:gd name="connsiteY38" fmla="*/ 27 h 606128"/>
                <a:gd name="connsiteX39" fmla="*/ 336248 w 520683"/>
                <a:gd name="connsiteY39" fmla="*/ 27 h 606128"/>
                <a:gd name="connsiteX40" fmla="*/ 420962 w 520683"/>
                <a:gd name="connsiteY40" fmla="*/ 49794 h 606128"/>
                <a:gd name="connsiteX41" fmla="*/ 435103 w 520683"/>
                <a:gd name="connsiteY41" fmla="*/ 73238 h 606128"/>
                <a:gd name="connsiteX42" fmla="*/ 468330 w 520683"/>
                <a:gd name="connsiteY42" fmla="*/ 90512 h 606128"/>
                <a:gd name="connsiteX43" fmla="*/ 504302 w 520683"/>
                <a:gd name="connsiteY43" fmla="*/ 131093 h 606128"/>
                <a:gd name="connsiteX44" fmla="*/ 518581 w 520683"/>
                <a:gd name="connsiteY44" fmla="*/ 155222 h 606128"/>
                <a:gd name="connsiteX45" fmla="*/ 485629 w 520683"/>
                <a:gd name="connsiteY45" fmla="*/ 179489 h 606128"/>
                <a:gd name="connsiteX46" fmla="*/ 38036 w 520683"/>
                <a:gd name="connsiteY46" fmla="*/ 179489 h 606128"/>
                <a:gd name="connsiteX47" fmla="*/ 1102 w 520683"/>
                <a:gd name="connsiteY47" fmla="*/ 156456 h 606128"/>
                <a:gd name="connsiteX48" fmla="*/ 11125 w 520683"/>
                <a:gd name="connsiteY48" fmla="*/ 133561 h 606128"/>
                <a:gd name="connsiteX49" fmla="*/ 50255 w 520683"/>
                <a:gd name="connsiteY49" fmla="*/ 90512 h 606128"/>
                <a:gd name="connsiteX50" fmla="*/ 91170 w 520683"/>
                <a:gd name="connsiteY50" fmla="*/ 74060 h 606128"/>
                <a:gd name="connsiteX51" fmla="*/ 105587 w 520683"/>
                <a:gd name="connsiteY51" fmla="*/ 51850 h 606128"/>
                <a:gd name="connsiteX52" fmla="*/ 188927 w 520683"/>
                <a:gd name="connsiteY52" fmla="*/ 27 h 606128"/>
                <a:gd name="connsiteX0" fmla="*/ 353258 w 519581"/>
                <a:gd name="connsiteY0" fmla="*/ 254290 h 606128"/>
                <a:gd name="connsiteX1" fmla="*/ 329502 w 519581"/>
                <a:gd name="connsiteY1" fmla="*/ 277453 h 606128"/>
                <a:gd name="connsiteX2" fmla="*/ 329502 w 519581"/>
                <a:gd name="connsiteY2" fmla="*/ 540338 h 606128"/>
                <a:gd name="connsiteX3" fmla="*/ 353258 w 519581"/>
                <a:gd name="connsiteY3" fmla="*/ 563365 h 606128"/>
                <a:gd name="connsiteX4" fmla="*/ 376327 w 519581"/>
                <a:gd name="connsiteY4" fmla="*/ 540338 h 606128"/>
                <a:gd name="connsiteX5" fmla="*/ 376327 w 519581"/>
                <a:gd name="connsiteY5" fmla="*/ 277453 h 606128"/>
                <a:gd name="connsiteX6" fmla="*/ 353258 w 519581"/>
                <a:gd name="connsiteY6" fmla="*/ 254290 h 606128"/>
                <a:gd name="connsiteX7" fmla="*/ 263178 w 519581"/>
                <a:gd name="connsiteY7" fmla="*/ 254290 h 606128"/>
                <a:gd name="connsiteX8" fmla="*/ 239422 w 519581"/>
                <a:gd name="connsiteY8" fmla="*/ 277453 h 606128"/>
                <a:gd name="connsiteX9" fmla="*/ 239422 w 519581"/>
                <a:gd name="connsiteY9" fmla="*/ 540338 h 606128"/>
                <a:gd name="connsiteX10" fmla="*/ 263178 w 519581"/>
                <a:gd name="connsiteY10" fmla="*/ 563365 h 606128"/>
                <a:gd name="connsiteX11" fmla="*/ 286248 w 519581"/>
                <a:gd name="connsiteY11" fmla="*/ 540338 h 606128"/>
                <a:gd name="connsiteX12" fmla="*/ 286248 w 519581"/>
                <a:gd name="connsiteY12" fmla="*/ 277453 h 606128"/>
                <a:gd name="connsiteX13" fmla="*/ 263178 w 519581"/>
                <a:gd name="connsiteY13" fmla="*/ 254290 h 606128"/>
                <a:gd name="connsiteX14" fmla="*/ 167194 w 519581"/>
                <a:gd name="connsiteY14" fmla="*/ 254290 h 606128"/>
                <a:gd name="connsiteX15" fmla="*/ 144125 w 519581"/>
                <a:gd name="connsiteY15" fmla="*/ 277453 h 606128"/>
                <a:gd name="connsiteX16" fmla="*/ 144125 w 519581"/>
                <a:gd name="connsiteY16" fmla="*/ 540338 h 606128"/>
                <a:gd name="connsiteX17" fmla="*/ 167194 w 519581"/>
                <a:gd name="connsiteY17" fmla="*/ 563365 h 606128"/>
                <a:gd name="connsiteX18" fmla="*/ 190950 w 519581"/>
                <a:gd name="connsiteY18" fmla="*/ 540338 h 606128"/>
                <a:gd name="connsiteX19" fmla="*/ 190950 w 519581"/>
                <a:gd name="connsiteY19" fmla="*/ 277453 h 606128"/>
                <a:gd name="connsiteX20" fmla="*/ 167194 w 519581"/>
                <a:gd name="connsiteY20" fmla="*/ 254290 h 606128"/>
                <a:gd name="connsiteX21" fmla="*/ 90022 w 519581"/>
                <a:gd name="connsiteY21" fmla="*/ 211526 h 606128"/>
                <a:gd name="connsiteX22" fmla="*/ 430293 w 519581"/>
                <a:gd name="connsiteY22" fmla="*/ 211526 h 606128"/>
                <a:gd name="connsiteX23" fmla="*/ 471900 w 519581"/>
                <a:gd name="connsiteY23" fmla="*/ 258264 h 606128"/>
                <a:gd name="connsiteX24" fmla="*/ 435923 w 519581"/>
                <a:gd name="connsiteY24" fmla="*/ 559390 h 606128"/>
                <a:gd name="connsiteX25" fmla="*/ 383193 w 519581"/>
                <a:gd name="connsiteY25" fmla="*/ 606128 h 606128"/>
                <a:gd name="connsiteX26" fmla="*/ 139730 w 519581"/>
                <a:gd name="connsiteY26" fmla="*/ 606128 h 606128"/>
                <a:gd name="connsiteX27" fmla="*/ 86726 w 519581"/>
                <a:gd name="connsiteY27" fmla="*/ 559527 h 606128"/>
                <a:gd name="connsiteX28" fmla="*/ 48689 w 519581"/>
                <a:gd name="connsiteY28" fmla="*/ 258264 h 606128"/>
                <a:gd name="connsiteX29" fmla="*/ 90022 w 519581"/>
                <a:gd name="connsiteY29" fmla="*/ 211526 h 606128"/>
                <a:gd name="connsiteX30" fmla="*/ 233820 w 519581"/>
                <a:gd name="connsiteY30" fmla="*/ 46503 h 606128"/>
                <a:gd name="connsiteX31" fmla="*/ 153363 w 519581"/>
                <a:gd name="connsiteY31" fmla="*/ 59939 h 606128"/>
                <a:gd name="connsiteX32" fmla="*/ 151853 w 519581"/>
                <a:gd name="connsiteY32" fmla="*/ 78859 h 606128"/>
                <a:gd name="connsiteX33" fmla="*/ 212264 w 519581"/>
                <a:gd name="connsiteY33" fmla="*/ 90512 h 606128"/>
                <a:gd name="connsiteX34" fmla="*/ 308099 w 519581"/>
                <a:gd name="connsiteY34" fmla="*/ 90512 h 606128"/>
                <a:gd name="connsiteX35" fmla="*/ 371119 w 519581"/>
                <a:gd name="connsiteY35" fmla="*/ 77899 h 606128"/>
                <a:gd name="connsiteX36" fmla="*/ 368922 w 519581"/>
                <a:gd name="connsiteY36" fmla="*/ 59253 h 606128"/>
                <a:gd name="connsiteX37" fmla="*/ 333499 w 519581"/>
                <a:gd name="connsiteY37" fmla="*/ 46503 h 606128"/>
                <a:gd name="connsiteX38" fmla="*/ 233820 w 519581"/>
                <a:gd name="connsiteY38" fmla="*/ 46503 h 606128"/>
                <a:gd name="connsiteX39" fmla="*/ 187825 w 519581"/>
                <a:gd name="connsiteY39" fmla="*/ 27 h 606128"/>
                <a:gd name="connsiteX40" fmla="*/ 335146 w 519581"/>
                <a:gd name="connsiteY40" fmla="*/ 27 h 606128"/>
                <a:gd name="connsiteX41" fmla="*/ 419860 w 519581"/>
                <a:gd name="connsiteY41" fmla="*/ 49794 h 606128"/>
                <a:gd name="connsiteX42" fmla="*/ 434001 w 519581"/>
                <a:gd name="connsiteY42" fmla="*/ 73238 h 606128"/>
                <a:gd name="connsiteX43" fmla="*/ 467228 w 519581"/>
                <a:gd name="connsiteY43" fmla="*/ 90512 h 606128"/>
                <a:gd name="connsiteX44" fmla="*/ 503200 w 519581"/>
                <a:gd name="connsiteY44" fmla="*/ 131093 h 606128"/>
                <a:gd name="connsiteX45" fmla="*/ 517479 w 519581"/>
                <a:gd name="connsiteY45" fmla="*/ 155222 h 606128"/>
                <a:gd name="connsiteX46" fmla="*/ 484527 w 519581"/>
                <a:gd name="connsiteY46" fmla="*/ 179489 h 606128"/>
                <a:gd name="connsiteX47" fmla="*/ 0 w 519581"/>
                <a:gd name="connsiteY47" fmla="*/ 156456 h 606128"/>
                <a:gd name="connsiteX48" fmla="*/ 10023 w 519581"/>
                <a:gd name="connsiteY48" fmla="*/ 133561 h 606128"/>
                <a:gd name="connsiteX49" fmla="*/ 49153 w 519581"/>
                <a:gd name="connsiteY49" fmla="*/ 90512 h 606128"/>
                <a:gd name="connsiteX50" fmla="*/ 90068 w 519581"/>
                <a:gd name="connsiteY50" fmla="*/ 74060 h 606128"/>
                <a:gd name="connsiteX51" fmla="*/ 104485 w 519581"/>
                <a:gd name="connsiteY51" fmla="*/ 51850 h 606128"/>
                <a:gd name="connsiteX52" fmla="*/ 187825 w 519581"/>
                <a:gd name="connsiteY52" fmla="*/ 27 h 606128"/>
                <a:gd name="connsiteX0" fmla="*/ 378300 w 544623"/>
                <a:gd name="connsiteY0" fmla="*/ 254290 h 606128"/>
                <a:gd name="connsiteX1" fmla="*/ 354544 w 544623"/>
                <a:gd name="connsiteY1" fmla="*/ 277453 h 606128"/>
                <a:gd name="connsiteX2" fmla="*/ 354544 w 544623"/>
                <a:gd name="connsiteY2" fmla="*/ 540338 h 606128"/>
                <a:gd name="connsiteX3" fmla="*/ 378300 w 544623"/>
                <a:gd name="connsiteY3" fmla="*/ 563365 h 606128"/>
                <a:gd name="connsiteX4" fmla="*/ 401369 w 544623"/>
                <a:gd name="connsiteY4" fmla="*/ 540338 h 606128"/>
                <a:gd name="connsiteX5" fmla="*/ 401369 w 544623"/>
                <a:gd name="connsiteY5" fmla="*/ 277453 h 606128"/>
                <a:gd name="connsiteX6" fmla="*/ 378300 w 544623"/>
                <a:gd name="connsiteY6" fmla="*/ 254290 h 606128"/>
                <a:gd name="connsiteX7" fmla="*/ 288220 w 544623"/>
                <a:gd name="connsiteY7" fmla="*/ 254290 h 606128"/>
                <a:gd name="connsiteX8" fmla="*/ 264464 w 544623"/>
                <a:gd name="connsiteY8" fmla="*/ 277453 h 606128"/>
                <a:gd name="connsiteX9" fmla="*/ 264464 w 544623"/>
                <a:gd name="connsiteY9" fmla="*/ 540338 h 606128"/>
                <a:gd name="connsiteX10" fmla="*/ 288220 w 544623"/>
                <a:gd name="connsiteY10" fmla="*/ 563365 h 606128"/>
                <a:gd name="connsiteX11" fmla="*/ 311290 w 544623"/>
                <a:gd name="connsiteY11" fmla="*/ 540338 h 606128"/>
                <a:gd name="connsiteX12" fmla="*/ 311290 w 544623"/>
                <a:gd name="connsiteY12" fmla="*/ 277453 h 606128"/>
                <a:gd name="connsiteX13" fmla="*/ 288220 w 544623"/>
                <a:gd name="connsiteY13" fmla="*/ 254290 h 606128"/>
                <a:gd name="connsiteX14" fmla="*/ 192236 w 544623"/>
                <a:gd name="connsiteY14" fmla="*/ 254290 h 606128"/>
                <a:gd name="connsiteX15" fmla="*/ 169167 w 544623"/>
                <a:gd name="connsiteY15" fmla="*/ 277453 h 606128"/>
                <a:gd name="connsiteX16" fmla="*/ 169167 w 544623"/>
                <a:gd name="connsiteY16" fmla="*/ 540338 h 606128"/>
                <a:gd name="connsiteX17" fmla="*/ 192236 w 544623"/>
                <a:gd name="connsiteY17" fmla="*/ 563365 h 606128"/>
                <a:gd name="connsiteX18" fmla="*/ 215992 w 544623"/>
                <a:gd name="connsiteY18" fmla="*/ 540338 h 606128"/>
                <a:gd name="connsiteX19" fmla="*/ 215992 w 544623"/>
                <a:gd name="connsiteY19" fmla="*/ 277453 h 606128"/>
                <a:gd name="connsiteX20" fmla="*/ 192236 w 544623"/>
                <a:gd name="connsiteY20" fmla="*/ 254290 h 606128"/>
                <a:gd name="connsiteX21" fmla="*/ 115064 w 544623"/>
                <a:gd name="connsiteY21" fmla="*/ 211526 h 606128"/>
                <a:gd name="connsiteX22" fmla="*/ 455335 w 544623"/>
                <a:gd name="connsiteY22" fmla="*/ 211526 h 606128"/>
                <a:gd name="connsiteX23" fmla="*/ 496942 w 544623"/>
                <a:gd name="connsiteY23" fmla="*/ 258264 h 606128"/>
                <a:gd name="connsiteX24" fmla="*/ 460965 w 544623"/>
                <a:gd name="connsiteY24" fmla="*/ 559390 h 606128"/>
                <a:gd name="connsiteX25" fmla="*/ 408235 w 544623"/>
                <a:gd name="connsiteY25" fmla="*/ 606128 h 606128"/>
                <a:gd name="connsiteX26" fmla="*/ 164772 w 544623"/>
                <a:gd name="connsiteY26" fmla="*/ 606128 h 606128"/>
                <a:gd name="connsiteX27" fmla="*/ 111768 w 544623"/>
                <a:gd name="connsiteY27" fmla="*/ 559527 h 606128"/>
                <a:gd name="connsiteX28" fmla="*/ 73731 w 544623"/>
                <a:gd name="connsiteY28" fmla="*/ 258264 h 606128"/>
                <a:gd name="connsiteX29" fmla="*/ 115064 w 544623"/>
                <a:gd name="connsiteY29" fmla="*/ 211526 h 606128"/>
                <a:gd name="connsiteX30" fmla="*/ 258862 w 544623"/>
                <a:gd name="connsiteY30" fmla="*/ 46503 h 606128"/>
                <a:gd name="connsiteX31" fmla="*/ 178405 w 544623"/>
                <a:gd name="connsiteY31" fmla="*/ 59939 h 606128"/>
                <a:gd name="connsiteX32" fmla="*/ 176895 w 544623"/>
                <a:gd name="connsiteY32" fmla="*/ 78859 h 606128"/>
                <a:gd name="connsiteX33" fmla="*/ 237306 w 544623"/>
                <a:gd name="connsiteY33" fmla="*/ 90512 h 606128"/>
                <a:gd name="connsiteX34" fmla="*/ 333141 w 544623"/>
                <a:gd name="connsiteY34" fmla="*/ 90512 h 606128"/>
                <a:gd name="connsiteX35" fmla="*/ 396161 w 544623"/>
                <a:gd name="connsiteY35" fmla="*/ 77899 h 606128"/>
                <a:gd name="connsiteX36" fmla="*/ 393964 w 544623"/>
                <a:gd name="connsiteY36" fmla="*/ 59253 h 606128"/>
                <a:gd name="connsiteX37" fmla="*/ 358541 w 544623"/>
                <a:gd name="connsiteY37" fmla="*/ 46503 h 606128"/>
                <a:gd name="connsiteX38" fmla="*/ 258862 w 544623"/>
                <a:gd name="connsiteY38" fmla="*/ 46503 h 606128"/>
                <a:gd name="connsiteX39" fmla="*/ 212867 w 544623"/>
                <a:gd name="connsiteY39" fmla="*/ 27 h 606128"/>
                <a:gd name="connsiteX40" fmla="*/ 360188 w 544623"/>
                <a:gd name="connsiteY40" fmla="*/ 27 h 606128"/>
                <a:gd name="connsiteX41" fmla="*/ 444902 w 544623"/>
                <a:gd name="connsiteY41" fmla="*/ 49794 h 606128"/>
                <a:gd name="connsiteX42" fmla="*/ 459043 w 544623"/>
                <a:gd name="connsiteY42" fmla="*/ 73238 h 606128"/>
                <a:gd name="connsiteX43" fmla="*/ 492270 w 544623"/>
                <a:gd name="connsiteY43" fmla="*/ 90512 h 606128"/>
                <a:gd name="connsiteX44" fmla="*/ 528242 w 544623"/>
                <a:gd name="connsiteY44" fmla="*/ 131093 h 606128"/>
                <a:gd name="connsiteX45" fmla="*/ 542521 w 544623"/>
                <a:gd name="connsiteY45" fmla="*/ 155222 h 606128"/>
                <a:gd name="connsiteX46" fmla="*/ 509569 w 544623"/>
                <a:gd name="connsiteY46" fmla="*/ 179489 h 606128"/>
                <a:gd name="connsiteX47" fmla="*/ 25042 w 544623"/>
                <a:gd name="connsiteY47" fmla="*/ 156456 h 606128"/>
                <a:gd name="connsiteX48" fmla="*/ 74195 w 544623"/>
                <a:gd name="connsiteY48" fmla="*/ 90512 h 606128"/>
                <a:gd name="connsiteX49" fmla="*/ 115110 w 544623"/>
                <a:gd name="connsiteY49" fmla="*/ 74060 h 606128"/>
                <a:gd name="connsiteX50" fmla="*/ 129527 w 544623"/>
                <a:gd name="connsiteY50" fmla="*/ 51850 h 606128"/>
                <a:gd name="connsiteX51" fmla="*/ 212867 w 544623"/>
                <a:gd name="connsiteY5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177236 w 544964"/>
                <a:gd name="connsiteY32" fmla="*/ 78859 h 606128"/>
                <a:gd name="connsiteX33" fmla="*/ 237647 w 544964"/>
                <a:gd name="connsiteY33" fmla="*/ 90512 h 606128"/>
                <a:gd name="connsiteX34" fmla="*/ 333482 w 544964"/>
                <a:gd name="connsiteY34" fmla="*/ 90512 h 606128"/>
                <a:gd name="connsiteX35" fmla="*/ 396502 w 544964"/>
                <a:gd name="connsiteY35" fmla="*/ 77899 h 606128"/>
                <a:gd name="connsiteX36" fmla="*/ 394305 w 544964"/>
                <a:gd name="connsiteY36" fmla="*/ 59253 h 606128"/>
                <a:gd name="connsiteX37" fmla="*/ 358882 w 544964"/>
                <a:gd name="connsiteY37" fmla="*/ 46503 h 606128"/>
                <a:gd name="connsiteX38" fmla="*/ 259203 w 544964"/>
                <a:gd name="connsiteY38" fmla="*/ 46503 h 606128"/>
                <a:gd name="connsiteX39" fmla="*/ 213208 w 544964"/>
                <a:gd name="connsiteY39" fmla="*/ 27 h 606128"/>
                <a:gd name="connsiteX40" fmla="*/ 360529 w 544964"/>
                <a:gd name="connsiteY40" fmla="*/ 27 h 606128"/>
                <a:gd name="connsiteX41" fmla="*/ 445243 w 544964"/>
                <a:gd name="connsiteY41" fmla="*/ 49794 h 606128"/>
                <a:gd name="connsiteX42" fmla="*/ 459384 w 544964"/>
                <a:gd name="connsiteY42" fmla="*/ 73238 h 606128"/>
                <a:gd name="connsiteX43" fmla="*/ 492611 w 544964"/>
                <a:gd name="connsiteY43" fmla="*/ 90512 h 606128"/>
                <a:gd name="connsiteX44" fmla="*/ 528583 w 544964"/>
                <a:gd name="connsiteY44" fmla="*/ 131093 h 606128"/>
                <a:gd name="connsiteX45" fmla="*/ 542862 w 544964"/>
                <a:gd name="connsiteY45" fmla="*/ 155222 h 606128"/>
                <a:gd name="connsiteX46" fmla="*/ 509910 w 544964"/>
                <a:gd name="connsiteY46" fmla="*/ 179489 h 606128"/>
                <a:gd name="connsiteX47" fmla="*/ 25383 w 544964"/>
                <a:gd name="connsiteY47" fmla="*/ 156456 h 606128"/>
                <a:gd name="connsiteX48" fmla="*/ 74536 w 544964"/>
                <a:gd name="connsiteY48" fmla="*/ 90512 h 606128"/>
                <a:gd name="connsiteX49" fmla="*/ 129868 w 544964"/>
                <a:gd name="connsiteY49" fmla="*/ 51850 h 606128"/>
                <a:gd name="connsiteX50" fmla="*/ 213208 w 544964"/>
                <a:gd name="connsiteY50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37647 w 544964"/>
                <a:gd name="connsiteY32" fmla="*/ 90512 h 606128"/>
                <a:gd name="connsiteX33" fmla="*/ 333482 w 544964"/>
                <a:gd name="connsiteY33" fmla="*/ 90512 h 606128"/>
                <a:gd name="connsiteX34" fmla="*/ 396502 w 544964"/>
                <a:gd name="connsiteY34" fmla="*/ 77899 h 606128"/>
                <a:gd name="connsiteX35" fmla="*/ 394305 w 544964"/>
                <a:gd name="connsiteY35" fmla="*/ 59253 h 606128"/>
                <a:gd name="connsiteX36" fmla="*/ 358882 w 544964"/>
                <a:gd name="connsiteY36" fmla="*/ 46503 h 606128"/>
                <a:gd name="connsiteX37" fmla="*/ 259203 w 544964"/>
                <a:gd name="connsiteY37" fmla="*/ 46503 h 606128"/>
                <a:gd name="connsiteX38" fmla="*/ 213208 w 544964"/>
                <a:gd name="connsiteY38" fmla="*/ 27 h 606128"/>
                <a:gd name="connsiteX39" fmla="*/ 360529 w 544964"/>
                <a:gd name="connsiteY39" fmla="*/ 27 h 606128"/>
                <a:gd name="connsiteX40" fmla="*/ 445243 w 544964"/>
                <a:gd name="connsiteY40" fmla="*/ 49794 h 606128"/>
                <a:gd name="connsiteX41" fmla="*/ 459384 w 544964"/>
                <a:gd name="connsiteY41" fmla="*/ 73238 h 606128"/>
                <a:gd name="connsiteX42" fmla="*/ 492611 w 544964"/>
                <a:gd name="connsiteY42" fmla="*/ 90512 h 606128"/>
                <a:gd name="connsiteX43" fmla="*/ 528583 w 544964"/>
                <a:gd name="connsiteY43" fmla="*/ 131093 h 606128"/>
                <a:gd name="connsiteX44" fmla="*/ 542862 w 544964"/>
                <a:gd name="connsiteY44" fmla="*/ 155222 h 606128"/>
                <a:gd name="connsiteX45" fmla="*/ 509910 w 544964"/>
                <a:gd name="connsiteY45" fmla="*/ 179489 h 606128"/>
                <a:gd name="connsiteX46" fmla="*/ 25383 w 544964"/>
                <a:gd name="connsiteY46" fmla="*/ 156456 h 606128"/>
                <a:gd name="connsiteX47" fmla="*/ 74536 w 544964"/>
                <a:gd name="connsiteY47" fmla="*/ 90512 h 606128"/>
                <a:gd name="connsiteX48" fmla="*/ 129868 w 544964"/>
                <a:gd name="connsiteY48" fmla="*/ 51850 h 606128"/>
                <a:gd name="connsiteX49" fmla="*/ 213208 w 544964"/>
                <a:gd name="connsiteY49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33482 w 544964"/>
                <a:gd name="connsiteY32" fmla="*/ 90512 h 606128"/>
                <a:gd name="connsiteX33" fmla="*/ 396502 w 544964"/>
                <a:gd name="connsiteY33" fmla="*/ 77899 h 606128"/>
                <a:gd name="connsiteX34" fmla="*/ 394305 w 544964"/>
                <a:gd name="connsiteY34" fmla="*/ 59253 h 606128"/>
                <a:gd name="connsiteX35" fmla="*/ 358882 w 544964"/>
                <a:gd name="connsiteY35" fmla="*/ 46503 h 606128"/>
                <a:gd name="connsiteX36" fmla="*/ 259203 w 544964"/>
                <a:gd name="connsiteY36" fmla="*/ 46503 h 606128"/>
                <a:gd name="connsiteX37" fmla="*/ 213208 w 544964"/>
                <a:gd name="connsiteY37" fmla="*/ 27 h 606128"/>
                <a:gd name="connsiteX38" fmla="*/ 360529 w 544964"/>
                <a:gd name="connsiteY38" fmla="*/ 27 h 606128"/>
                <a:gd name="connsiteX39" fmla="*/ 445243 w 544964"/>
                <a:gd name="connsiteY39" fmla="*/ 49794 h 606128"/>
                <a:gd name="connsiteX40" fmla="*/ 459384 w 544964"/>
                <a:gd name="connsiteY40" fmla="*/ 73238 h 606128"/>
                <a:gd name="connsiteX41" fmla="*/ 492611 w 544964"/>
                <a:gd name="connsiteY41" fmla="*/ 90512 h 606128"/>
                <a:gd name="connsiteX42" fmla="*/ 528583 w 544964"/>
                <a:gd name="connsiteY42" fmla="*/ 131093 h 606128"/>
                <a:gd name="connsiteX43" fmla="*/ 542862 w 544964"/>
                <a:gd name="connsiteY43" fmla="*/ 155222 h 606128"/>
                <a:gd name="connsiteX44" fmla="*/ 509910 w 544964"/>
                <a:gd name="connsiteY44" fmla="*/ 179489 h 606128"/>
                <a:gd name="connsiteX45" fmla="*/ 25383 w 544964"/>
                <a:gd name="connsiteY45" fmla="*/ 156456 h 606128"/>
                <a:gd name="connsiteX46" fmla="*/ 74536 w 544964"/>
                <a:gd name="connsiteY46" fmla="*/ 90512 h 606128"/>
                <a:gd name="connsiteX47" fmla="*/ 129868 w 544964"/>
                <a:gd name="connsiteY47" fmla="*/ 51850 h 606128"/>
                <a:gd name="connsiteX48" fmla="*/ 213208 w 544964"/>
                <a:gd name="connsiteY48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6502 w 544964"/>
                <a:gd name="connsiteY32" fmla="*/ 77899 h 606128"/>
                <a:gd name="connsiteX33" fmla="*/ 394305 w 544964"/>
                <a:gd name="connsiteY33" fmla="*/ 59253 h 606128"/>
                <a:gd name="connsiteX34" fmla="*/ 358882 w 544964"/>
                <a:gd name="connsiteY34" fmla="*/ 46503 h 606128"/>
                <a:gd name="connsiteX35" fmla="*/ 259203 w 544964"/>
                <a:gd name="connsiteY35" fmla="*/ 46503 h 606128"/>
                <a:gd name="connsiteX36" fmla="*/ 213208 w 544964"/>
                <a:gd name="connsiteY36" fmla="*/ 27 h 606128"/>
                <a:gd name="connsiteX37" fmla="*/ 360529 w 544964"/>
                <a:gd name="connsiteY37" fmla="*/ 27 h 606128"/>
                <a:gd name="connsiteX38" fmla="*/ 445243 w 544964"/>
                <a:gd name="connsiteY38" fmla="*/ 49794 h 606128"/>
                <a:gd name="connsiteX39" fmla="*/ 459384 w 544964"/>
                <a:gd name="connsiteY39" fmla="*/ 73238 h 606128"/>
                <a:gd name="connsiteX40" fmla="*/ 492611 w 544964"/>
                <a:gd name="connsiteY40" fmla="*/ 90512 h 606128"/>
                <a:gd name="connsiteX41" fmla="*/ 528583 w 544964"/>
                <a:gd name="connsiteY41" fmla="*/ 131093 h 606128"/>
                <a:gd name="connsiteX42" fmla="*/ 542862 w 544964"/>
                <a:gd name="connsiteY42" fmla="*/ 155222 h 606128"/>
                <a:gd name="connsiteX43" fmla="*/ 509910 w 544964"/>
                <a:gd name="connsiteY43" fmla="*/ 179489 h 606128"/>
                <a:gd name="connsiteX44" fmla="*/ 25383 w 544964"/>
                <a:gd name="connsiteY44" fmla="*/ 156456 h 606128"/>
                <a:gd name="connsiteX45" fmla="*/ 74536 w 544964"/>
                <a:gd name="connsiteY45" fmla="*/ 90512 h 606128"/>
                <a:gd name="connsiteX46" fmla="*/ 129868 w 544964"/>
                <a:gd name="connsiteY46" fmla="*/ 51850 h 606128"/>
                <a:gd name="connsiteX47" fmla="*/ 213208 w 544964"/>
                <a:gd name="connsiteY47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94305 w 544964"/>
                <a:gd name="connsiteY32" fmla="*/ 59253 h 606128"/>
                <a:gd name="connsiteX33" fmla="*/ 358882 w 544964"/>
                <a:gd name="connsiteY33" fmla="*/ 46503 h 606128"/>
                <a:gd name="connsiteX34" fmla="*/ 259203 w 544964"/>
                <a:gd name="connsiteY34" fmla="*/ 46503 h 606128"/>
                <a:gd name="connsiteX35" fmla="*/ 213208 w 544964"/>
                <a:gd name="connsiteY35" fmla="*/ 27 h 606128"/>
                <a:gd name="connsiteX36" fmla="*/ 360529 w 544964"/>
                <a:gd name="connsiteY36" fmla="*/ 27 h 606128"/>
                <a:gd name="connsiteX37" fmla="*/ 445243 w 544964"/>
                <a:gd name="connsiteY37" fmla="*/ 49794 h 606128"/>
                <a:gd name="connsiteX38" fmla="*/ 459384 w 544964"/>
                <a:gd name="connsiteY38" fmla="*/ 73238 h 606128"/>
                <a:gd name="connsiteX39" fmla="*/ 492611 w 544964"/>
                <a:gd name="connsiteY39" fmla="*/ 90512 h 606128"/>
                <a:gd name="connsiteX40" fmla="*/ 528583 w 544964"/>
                <a:gd name="connsiteY40" fmla="*/ 131093 h 606128"/>
                <a:gd name="connsiteX41" fmla="*/ 542862 w 544964"/>
                <a:gd name="connsiteY41" fmla="*/ 155222 h 606128"/>
                <a:gd name="connsiteX42" fmla="*/ 509910 w 544964"/>
                <a:gd name="connsiteY42" fmla="*/ 179489 h 606128"/>
                <a:gd name="connsiteX43" fmla="*/ 25383 w 544964"/>
                <a:gd name="connsiteY43" fmla="*/ 156456 h 606128"/>
                <a:gd name="connsiteX44" fmla="*/ 74536 w 544964"/>
                <a:gd name="connsiteY44" fmla="*/ 90512 h 606128"/>
                <a:gd name="connsiteX45" fmla="*/ 129868 w 544964"/>
                <a:gd name="connsiteY45" fmla="*/ 51850 h 606128"/>
                <a:gd name="connsiteX46" fmla="*/ 213208 w 544964"/>
                <a:gd name="connsiteY46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358882 w 544964"/>
                <a:gd name="connsiteY32" fmla="*/ 46503 h 606128"/>
                <a:gd name="connsiteX33" fmla="*/ 259203 w 544964"/>
                <a:gd name="connsiteY33" fmla="*/ 46503 h 606128"/>
                <a:gd name="connsiteX34" fmla="*/ 213208 w 544964"/>
                <a:gd name="connsiteY34" fmla="*/ 27 h 606128"/>
                <a:gd name="connsiteX35" fmla="*/ 360529 w 544964"/>
                <a:gd name="connsiteY35" fmla="*/ 27 h 606128"/>
                <a:gd name="connsiteX36" fmla="*/ 445243 w 544964"/>
                <a:gd name="connsiteY36" fmla="*/ 49794 h 606128"/>
                <a:gd name="connsiteX37" fmla="*/ 459384 w 544964"/>
                <a:gd name="connsiteY37" fmla="*/ 73238 h 606128"/>
                <a:gd name="connsiteX38" fmla="*/ 492611 w 544964"/>
                <a:gd name="connsiteY38" fmla="*/ 90512 h 606128"/>
                <a:gd name="connsiteX39" fmla="*/ 528583 w 544964"/>
                <a:gd name="connsiteY39" fmla="*/ 131093 h 606128"/>
                <a:gd name="connsiteX40" fmla="*/ 542862 w 544964"/>
                <a:gd name="connsiteY40" fmla="*/ 155222 h 606128"/>
                <a:gd name="connsiteX41" fmla="*/ 509910 w 544964"/>
                <a:gd name="connsiteY41" fmla="*/ 179489 h 606128"/>
                <a:gd name="connsiteX42" fmla="*/ 25383 w 544964"/>
                <a:gd name="connsiteY42" fmla="*/ 156456 h 606128"/>
                <a:gd name="connsiteX43" fmla="*/ 74536 w 544964"/>
                <a:gd name="connsiteY43" fmla="*/ 90512 h 606128"/>
                <a:gd name="connsiteX44" fmla="*/ 129868 w 544964"/>
                <a:gd name="connsiteY44" fmla="*/ 51850 h 606128"/>
                <a:gd name="connsiteX45" fmla="*/ 213208 w 544964"/>
                <a:gd name="connsiteY45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59203 w 544964"/>
                <a:gd name="connsiteY30" fmla="*/ 46503 h 606128"/>
                <a:gd name="connsiteX31" fmla="*/ 178746 w 544964"/>
                <a:gd name="connsiteY31" fmla="*/ 59939 h 606128"/>
                <a:gd name="connsiteX32" fmla="*/ 259203 w 544964"/>
                <a:gd name="connsiteY32" fmla="*/ 46503 h 606128"/>
                <a:gd name="connsiteX33" fmla="*/ 213208 w 544964"/>
                <a:gd name="connsiteY33" fmla="*/ 27 h 606128"/>
                <a:gd name="connsiteX34" fmla="*/ 360529 w 544964"/>
                <a:gd name="connsiteY34" fmla="*/ 27 h 606128"/>
                <a:gd name="connsiteX35" fmla="*/ 445243 w 544964"/>
                <a:gd name="connsiteY35" fmla="*/ 49794 h 606128"/>
                <a:gd name="connsiteX36" fmla="*/ 459384 w 544964"/>
                <a:gd name="connsiteY36" fmla="*/ 73238 h 606128"/>
                <a:gd name="connsiteX37" fmla="*/ 492611 w 544964"/>
                <a:gd name="connsiteY37" fmla="*/ 90512 h 606128"/>
                <a:gd name="connsiteX38" fmla="*/ 528583 w 544964"/>
                <a:gd name="connsiteY38" fmla="*/ 131093 h 606128"/>
                <a:gd name="connsiteX39" fmla="*/ 542862 w 544964"/>
                <a:gd name="connsiteY39" fmla="*/ 155222 h 606128"/>
                <a:gd name="connsiteX40" fmla="*/ 509910 w 544964"/>
                <a:gd name="connsiteY40" fmla="*/ 179489 h 606128"/>
                <a:gd name="connsiteX41" fmla="*/ 25383 w 544964"/>
                <a:gd name="connsiteY41" fmla="*/ 156456 h 606128"/>
                <a:gd name="connsiteX42" fmla="*/ 74536 w 544964"/>
                <a:gd name="connsiteY42" fmla="*/ 90512 h 606128"/>
                <a:gd name="connsiteX43" fmla="*/ 129868 w 544964"/>
                <a:gd name="connsiteY43" fmla="*/ 51850 h 606128"/>
                <a:gd name="connsiteX44" fmla="*/ 213208 w 544964"/>
                <a:gd name="connsiteY44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213208 w 544964"/>
                <a:gd name="connsiteY30" fmla="*/ 27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41" fmla="*/ 213208 w 544964"/>
                <a:gd name="connsiteY41" fmla="*/ 27 h 606128"/>
                <a:gd name="connsiteX0" fmla="*/ 378641 w 544964"/>
                <a:gd name="connsiteY0" fmla="*/ 254290 h 606128"/>
                <a:gd name="connsiteX1" fmla="*/ 354885 w 544964"/>
                <a:gd name="connsiteY1" fmla="*/ 277453 h 606128"/>
                <a:gd name="connsiteX2" fmla="*/ 354885 w 544964"/>
                <a:gd name="connsiteY2" fmla="*/ 540338 h 606128"/>
                <a:gd name="connsiteX3" fmla="*/ 378641 w 544964"/>
                <a:gd name="connsiteY3" fmla="*/ 563365 h 606128"/>
                <a:gd name="connsiteX4" fmla="*/ 401710 w 544964"/>
                <a:gd name="connsiteY4" fmla="*/ 540338 h 606128"/>
                <a:gd name="connsiteX5" fmla="*/ 401710 w 544964"/>
                <a:gd name="connsiteY5" fmla="*/ 277453 h 606128"/>
                <a:gd name="connsiteX6" fmla="*/ 378641 w 544964"/>
                <a:gd name="connsiteY6" fmla="*/ 254290 h 606128"/>
                <a:gd name="connsiteX7" fmla="*/ 288561 w 544964"/>
                <a:gd name="connsiteY7" fmla="*/ 254290 h 606128"/>
                <a:gd name="connsiteX8" fmla="*/ 264805 w 544964"/>
                <a:gd name="connsiteY8" fmla="*/ 277453 h 606128"/>
                <a:gd name="connsiteX9" fmla="*/ 264805 w 544964"/>
                <a:gd name="connsiteY9" fmla="*/ 540338 h 606128"/>
                <a:gd name="connsiteX10" fmla="*/ 288561 w 544964"/>
                <a:gd name="connsiteY10" fmla="*/ 563365 h 606128"/>
                <a:gd name="connsiteX11" fmla="*/ 311631 w 544964"/>
                <a:gd name="connsiteY11" fmla="*/ 540338 h 606128"/>
                <a:gd name="connsiteX12" fmla="*/ 311631 w 544964"/>
                <a:gd name="connsiteY12" fmla="*/ 277453 h 606128"/>
                <a:gd name="connsiteX13" fmla="*/ 288561 w 544964"/>
                <a:gd name="connsiteY13" fmla="*/ 254290 h 606128"/>
                <a:gd name="connsiteX14" fmla="*/ 192577 w 544964"/>
                <a:gd name="connsiteY14" fmla="*/ 254290 h 606128"/>
                <a:gd name="connsiteX15" fmla="*/ 169508 w 544964"/>
                <a:gd name="connsiteY15" fmla="*/ 277453 h 606128"/>
                <a:gd name="connsiteX16" fmla="*/ 169508 w 544964"/>
                <a:gd name="connsiteY16" fmla="*/ 540338 h 606128"/>
                <a:gd name="connsiteX17" fmla="*/ 192577 w 544964"/>
                <a:gd name="connsiteY17" fmla="*/ 563365 h 606128"/>
                <a:gd name="connsiteX18" fmla="*/ 216333 w 544964"/>
                <a:gd name="connsiteY18" fmla="*/ 540338 h 606128"/>
                <a:gd name="connsiteX19" fmla="*/ 216333 w 544964"/>
                <a:gd name="connsiteY19" fmla="*/ 277453 h 606128"/>
                <a:gd name="connsiteX20" fmla="*/ 192577 w 544964"/>
                <a:gd name="connsiteY20" fmla="*/ 254290 h 606128"/>
                <a:gd name="connsiteX21" fmla="*/ 115405 w 544964"/>
                <a:gd name="connsiteY21" fmla="*/ 211526 h 606128"/>
                <a:gd name="connsiteX22" fmla="*/ 455676 w 544964"/>
                <a:gd name="connsiteY22" fmla="*/ 211526 h 606128"/>
                <a:gd name="connsiteX23" fmla="*/ 497283 w 544964"/>
                <a:gd name="connsiteY23" fmla="*/ 258264 h 606128"/>
                <a:gd name="connsiteX24" fmla="*/ 461306 w 544964"/>
                <a:gd name="connsiteY24" fmla="*/ 559390 h 606128"/>
                <a:gd name="connsiteX25" fmla="*/ 408576 w 544964"/>
                <a:gd name="connsiteY25" fmla="*/ 606128 h 606128"/>
                <a:gd name="connsiteX26" fmla="*/ 165113 w 544964"/>
                <a:gd name="connsiteY26" fmla="*/ 606128 h 606128"/>
                <a:gd name="connsiteX27" fmla="*/ 112109 w 544964"/>
                <a:gd name="connsiteY27" fmla="*/ 559527 h 606128"/>
                <a:gd name="connsiteX28" fmla="*/ 74072 w 544964"/>
                <a:gd name="connsiteY28" fmla="*/ 258264 h 606128"/>
                <a:gd name="connsiteX29" fmla="*/ 115405 w 544964"/>
                <a:gd name="connsiteY29" fmla="*/ 211526 h 606128"/>
                <a:gd name="connsiteX30" fmla="*/ 129868 w 544964"/>
                <a:gd name="connsiteY30" fmla="*/ 51850 h 606128"/>
                <a:gd name="connsiteX31" fmla="*/ 360529 w 544964"/>
                <a:gd name="connsiteY31" fmla="*/ 27 h 606128"/>
                <a:gd name="connsiteX32" fmla="*/ 445243 w 544964"/>
                <a:gd name="connsiteY32" fmla="*/ 49794 h 606128"/>
                <a:gd name="connsiteX33" fmla="*/ 459384 w 544964"/>
                <a:gd name="connsiteY33" fmla="*/ 73238 h 606128"/>
                <a:gd name="connsiteX34" fmla="*/ 492611 w 544964"/>
                <a:gd name="connsiteY34" fmla="*/ 90512 h 606128"/>
                <a:gd name="connsiteX35" fmla="*/ 528583 w 544964"/>
                <a:gd name="connsiteY35" fmla="*/ 131093 h 606128"/>
                <a:gd name="connsiteX36" fmla="*/ 542862 w 544964"/>
                <a:gd name="connsiteY36" fmla="*/ 155222 h 606128"/>
                <a:gd name="connsiteX37" fmla="*/ 509910 w 544964"/>
                <a:gd name="connsiteY37" fmla="*/ 179489 h 606128"/>
                <a:gd name="connsiteX38" fmla="*/ 25383 w 544964"/>
                <a:gd name="connsiteY38" fmla="*/ 156456 h 606128"/>
                <a:gd name="connsiteX39" fmla="*/ 74536 w 544964"/>
                <a:gd name="connsiteY39" fmla="*/ 90512 h 606128"/>
                <a:gd name="connsiteX40" fmla="*/ 129868 w 544964"/>
                <a:gd name="connsiteY40" fmla="*/ 51850 h 606128"/>
                <a:gd name="connsiteX0" fmla="*/ 385264 w 551587"/>
                <a:gd name="connsiteY0" fmla="*/ 254290 h 606128"/>
                <a:gd name="connsiteX1" fmla="*/ 361508 w 551587"/>
                <a:gd name="connsiteY1" fmla="*/ 277453 h 606128"/>
                <a:gd name="connsiteX2" fmla="*/ 361508 w 551587"/>
                <a:gd name="connsiteY2" fmla="*/ 540338 h 606128"/>
                <a:gd name="connsiteX3" fmla="*/ 385264 w 551587"/>
                <a:gd name="connsiteY3" fmla="*/ 563365 h 606128"/>
                <a:gd name="connsiteX4" fmla="*/ 408333 w 551587"/>
                <a:gd name="connsiteY4" fmla="*/ 540338 h 606128"/>
                <a:gd name="connsiteX5" fmla="*/ 408333 w 551587"/>
                <a:gd name="connsiteY5" fmla="*/ 277453 h 606128"/>
                <a:gd name="connsiteX6" fmla="*/ 385264 w 551587"/>
                <a:gd name="connsiteY6" fmla="*/ 254290 h 606128"/>
                <a:gd name="connsiteX7" fmla="*/ 295184 w 551587"/>
                <a:gd name="connsiteY7" fmla="*/ 254290 h 606128"/>
                <a:gd name="connsiteX8" fmla="*/ 271428 w 551587"/>
                <a:gd name="connsiteY8" fmla="*/ 277453 h 606128"/>
                <a:gd name="connsiteX9" fmla="*/ 271428 w 551587"/>
                <a:gd name="connsiteY9" fmla="*/ 540338 h 606128"/>
                <a:gd name="connsiteX10" fmla="*/ 295184 w 551587"/>
                <a:gd name="connsiteY10" fmla="*/ 563365 h 606128"/>
                <a:gd name="connsiteX11" fmla="*/ 318254 w 551587"/>
                <a:gd name="connsiteY11" fmla="*/ 540338 h 606128"/>
                <a:gd name="connsiteX12" fmla="*/ 318254 w 551587"/>
                <a:gd name="connsiteY12" fmla="*/ 277453 h 606128"/>
                <a:gd name="connsiteX13" fmla="*/ 295184 w 551587"/>
                <a:gd name="connsiteY13" fmla="*/ 254290 h 606128"/>
                <a:gd name="connsiteX14" fmla="*/ 199200 w 551587"/>
                <a:gd name="connsiteY14" fmla="*/ 254290 h 606128"/>
                <a:gd name="connsiteX15" fmla="*/ 176131 w 551587"/>
                <a:gd name="connsiteY15" fmla="*/ 277453 h 606128"/>
                <a:gd name="connsiteX16" fmla="*/ 176131 w 551587"/>
                <a:gd name="connsiteY16" fmla="*/ 540338 h 606128"/>
                <a:gd name="connsiteX17" fmla="*/ 199200 w 551587"/>
                <a:gd name="connsiteY17" fmla="*/ 563365 h 606128"/>
                <a:gd name="connsiteX18" fmla="*/ 222956 w 551587"/>
                <a:gd name="connsiteY18" fmla="*/ 540338 h 606128"/>
                <a:gd name="connsiteX19" fmla="*/ 222956 w 551587"/>
                <a:gd name="connsiteY19" fmla="*/ 277453 h 606128"/>
                <a:gd name="connsiteX20" fmla="*/ 199200 w 551587"/>
                <a:gd name="connsiteY20" fmla="*/ 254290 h 606128"/>
                <a:gd name="connsiteX21" fmla="*/ 122028 w 551587"/>
                <a:gd name="connsiteY21" fmla="*/ 211526 h 606128"/>
                <a:gd name="connsiteX22" fmla="*/ 462299 w 551587"/>
                <a:gd name="connsiteY22" fmla="*/ 211526 h 606128"/>
                <a:gd name="connsiteX23" fmla="*/ 503906 w 551587"/>
                <a:gd name="connsiteY23" fmla="*/ 258264 h 606128"/>
                <a:gd name="connsiteX24" fmla="*/ 467929 w 551587"/>
                <a:gd name="connsiteY24" fmla="*/ 559390 h 606128"/>
                <a:gd name="connsiteX25" fmla="*/ 415199 w 551587"/>
                <a:gd name="connsiteY25" fmla="*/ 606128 h 606128"/>
                <a:gd name="connsiteX26" fmla="*/ 171736 w 551587"/>
                <a:gd name="connsiteY26" fmla="*/ 606128 h 606128"/>
                <a:gd name="connsiteX27" fmla="*/ 118732 w 551587"/>
                <a:gd name="connsiteY27" fmla="*/ 559527 h 606128"/>
                <a:gd name="connsiteX28" fmla="*/ 80695 w 551587"/>
                <a:gd name="connsiteY28" fmla="*/ 258264 h 606128"/>
                <a:gd name="connsiteX29" fmla="*/ 122028 w 551587"/>
                <a:gd name="connsiteY29" fmla="*/ 211526 h 606128"/>
                <a:gd name="connsiteX30" fmla="*/ 81159 w 551587"/>
                <a:gd name="connsiteY30" fmla="*/ 90512 h 606128"/>
                <a:gd name="connsiteX31" fmla="*/ 367152 w 551587"/>
                <a:gd name="connsiteY31" fmla="*/ 27 h 606128"/>
                <a:gd name="connsiteX32" fmla="*/ 451866 w 551587"/>
                <a:gd name="connsiteY32" fmla="*/ 49794 h 606128"/>
                <a:gd name="connsiteX33" fmla="*/ 466007 w 551587"/>
                <a:gd name="connsiteY33" fmla="*/ 73238 h 606128"/>
                <a:gd name="connsiteX34" fmla="*/ 499234 w 551587"/>
                <a:gd name="connsiteY34" fmla="*/ 90512 h 606128"/>
                <a:gd name="connsiteX35" fmla="*/ 535206 w 551587"/>
                <a:gd name="connsiteY35" fmla="*/ 131093 h 606128"/>
                <a:gd name="connsiteX36" fmla="*/ 549485 w 551587"/>
                <a:gd name="connsiteY36" fmla="*/ 155222 h 606128"/>
                <a:gd name="connsiteX37" fmla="*/ 516533 w 551587"/>
                <a:gd name="connsiteY37" fmla="*/ 179489 h 606128"/>
                <a:gd name="connsiteX38" fmla="*/ 32006 w 551587"/>
                <a:gd name="connsiteY38" fmla="*/ 156456 h 606128"/>
                <a:gd name="connsiteX39" fmla="*/ 81159 w 551587"/>
                <a:gd name="connsiteY39" fmla="*/ 90512 h 606128"/>
                <a:gd name="connsiteX0" fmla="*/ 354769 w 521092"/>
                <a:gd name="connsiteY0" fmla="*/ 254290 h 606128"/>
                <a:gd name="connsiteX1" fmla="*/ 331013 w 521092"/>
                <a:gd name="connsiteY1" fmla="*/ 277453 h 606128"/>
                <a:gd name="connsiteX2" fmla="*/ 331013 w 521092"/>
                <a:gd name="connsiteY2" fmla="*/ 540338 h 606128"/>
                <a:gd name="connsiteX3" fmla="*/ 354769 w 521092"/>
                <a:gd name="connsiteY3" fmla="*/ 563365 h 606128"/>
                <a:gd name="connsiteX4" fmla="*/ 377838 w 521092"/>
                <a:gd name="connsiteY4" fmla="*/ 540338 h 606128"/>
                <a:gd name="connsiteX5" fmla="*/ 377838 w 521092"/>
                <a:gd name="connsiteY5" fmla="*/ 277453 h 606128"/>
                <a:gd name="connsiteX6" fmla="*/ 354769 w 521092"/>
                <a:gd name="connsiteY6" fmla="*/ 254290 h 606128"/>
                <a:gd name="connsiteX7" fmla="*/ 264689 w 521092"/>
                <a:gd name="connsiteY7" fmla="*/ 254290 h 606128"/>
                <a:gd name="connsiteX8" fmla="*/ 240933 w 521092"/>
                <a:gd name="connsiteY8" fmla="*/ 277453 h 606128"/>
                <a:gd name="connsiteX9" fmla="*/ 240933 w 521092"/>
                <a:gd name="connsiteY9" fmla="*/ 540338 h 606128"/>
                <a:gd name="connsiteX10" fmla="*/ 264689 w 521092"/>
                <a:gd name="connsiteY10" fmla="*/ 563365 h 606128"/>
                <a:gd name="connsiteX11" fmla="*/ 287759 w 521092"/>
                <a:gd name="connsiteY11" fmla="*/ 540338 h 606128"/>
                <a:gd name="connsiteX12" fmla="*/ 287759 w 521092"/>
                <a:gd name="connsiteY12" fmla="*/ 277453 h 606128"/>
                <a:gd name="connsiteX13" fmla="*/ 264689 w 521092"/>
                <a:gd name="connsiteY13" fmla="*/ 254290 h 606128"/>
                <a:gd name="connsiteX14" fmla="*/ 168705 w 521092"/>
                <a:gd name="connsiteY14" fmla="*/ 254290 h 606128"/>
                <a:gd name="connsiteX15" fmla="*/ 145636 w 521092"/>
                <a:gd name="connsiteY15" fmla="*/ 277453 h 606128"/>
                <a:gd name="connsiteX16" fmla="*/ 145636 w 521092"/>
                <a:gd name="connsiteY16" fmla="*/ 540338 h 606128"/>
                <a:gd name="connsiteX17" fmla="*/ 168705 w 521092"/>
                <a:gd name="connsiteY17" fmla="*/ 563365 h 606128"/>
                <a:gd name="connsiteX18" fmla="*/ 192461 w 521092"/>
                <a:gd name="connsiteY18" fmla="*/ 540338 h 606128"/>
                <a:gd name="connsiteX19" fmla="*/ 192461 w 521092"/>
                <a:gd name="connsiteY19" fmla="*/ 277453 h 606128"/>
                <a:gd name="connsiteX20" fmla="*/ 168705 w 521092"/>
                <a:gd name="connsiteY20" fmla="*/ 254290 h 606128"/>
                <a:gd name="connsiteX21" fmla="*/ 91533 w 521092"/>
                <a:gd name="connsiteY21" fmla="*/ 211526 h 606128"/>
                <a:gd name="connsiteX22" fmla="*/ 431804 w 521092"/>
                <a:gd name="connsiteY22" fmla="*/ 211526 h 606128"/>
                <a:gd name="connsiteX23" fmla="*/ 473411 w 521092"/>
                <a:gd name="connsiteY23" fmla="*/ 258264 h 606128"/>
                <a:gd name="connsiteX24" fmla="*/ 437434 w 521092"/>
                <a:gd name="connsiteY24" fmla="*/ 559390 h 606128"/>
                <a:gd name="connsiteX25" fmla="*/ 384704 w 521092"/>
                <a:gd name="connsiteY25" fmla="*/ 606128 h 606128"/>
                <a:gd name="connsiteX26" fmla="*/ 141241 w 521092"/>
                <a:gd name="connsiteY26" fmla="*/ 606128 h 606128"/>
                <a:gd name="connsiteX27" fmla="*/ 88237 w 521092"/>
                <a:gd name="connsiteY27" fmla="*/ 559527 h 606128"/>
                <a:gd name="connsiteX28" fmla="*/ 50200 w 521092"/>
                <a:gd name="connsiteY28" fmla="*/ 258264 h 606128"/>
                <a:gd name="connsiteX29" fmla="*/ 91533 w 521092"/>
                <a:gd name="connsiteY29" fmla="*/ 211526 h 606128"/>
                <a:gd name="connsiteX30" fmla="*/ 1511 w 521092"/>
                <a:gd name="connsiteY30" fmla="*/ 156456 h 606128"/>
                <a:gd name="connsiteX31" fmla="*/ 336657 w 521092"/>
                <a:gd name="connsiteY31" fmla="*/ 27 h 606128"/>
                <a:gd name="connsiteX32" fmla="*/ 421371 w 521092"/>
                <a:gd name="connsiteY32" fmla="*/ 49794 h 606128"/>
                <a:gd name="connsiteX33" fmla="*/ 435512 w 521092"/>
                <a:gd name="connsiteY33" fmla="*/ 73238 h 606128"/>
                <a:gd name="connsiteX34" fmla="*/ 468739 w 521092"/>
                <a:gd name="connsiteY34" fmla="*/ 90512 h 606128"/>
                <a:gd name="connsiteX35" fmla="*/ 504711 w 521092"/>
                <a:gd name="connsiteY35" fmla="*/ 131093 h 606128"/>
                <a:gd name="connsiteX36" fmla="*/ 518990 w 521092"/>
                <a:gd name="connsiteY36" fmla="*/ 155222 h 606128"/>
                <a:gd name="connsiteX37" fmla="*/ 486038 w 521092"/>
                <a:gd name="connsiteY37" fmla="*/ 179489 h 606128"/>
                <a:gd name="connsiteX38" fmla="*/ 1511 w 521092"/>
                <a:gd name="connsiteY38" fmla="*/ 156456 h 606128"/>
                <a:gd name="connsiteX0" fmla="*/ 304922 w 471245"/>
                <a:gd name="connsiteY0" fmla="*/ 254290 h 606128"/>
                <a:gd name="connsiteX1" fmla="*/ 281166 w 471245"/>
                <a:gd name="connsiteY1" fmla="*/ 277453 h 606128"/>
                <a:gd name="connsiteX2" fmla="*/ 281166 w 471245"/>
                <a:gd name="connsiteY2" fmla="*/ 540338 h 606128"/>
                <a:gd name="connsiteX3" fmla="*/ 304922 w 471245"/>
                <a:gd name="connsiteY3" fmla="*/ 563365 h 606128"/>
                <a:gd name="connsiteX4" fmla="*/ 327991 w 471245"/>
                <a:gd name="connsiteY4" fmla="*/ 540338 h 606128"/>
                <a:gd name="connsiteX5" fmla="*/ 327991 w 471245"/>
                <a:gd name="connsiteY5" fmla="*/ 277453 h 606128"/>
                <a:gd name="connsiteX6" fmla="*/ 304922 w 471245"/>
                <a:gd name="connsiteY6" fmla="*/ 254290 h 606128"/>
                <a:gd name="connsiteX7" fmla="*/ 214842 w 471245"/>
                <a:gd name="connsiteY7" fmla="*/ 254290 h 606128"/>
                <a:gd name="connsiteX8" fmla="*/ 191086 w 471245"/>
                <a:gd name="connsiteY8" fmla="*/ 277453 h 606128"/>
                <a:gd name="connsiteX9" fmla="*/ 191086 w 471245"/>
                <a:gd name="connsiteY9" fmla="*/ 540338 h 606128"/>
                <a:gd name="connsiteX10" fmla="*/ 214842 w 471245"/>
                <a:gd name="connsiteY10" fmla="*/ 563365 h 606128"/>
                <a:gd name="connsiteX11" fmla="*/ 237912 w 471245"/>
                <a:gd name="connsiteY11" fmla="*/ 540338 h 606128"/>
                <a:gd name="connsiteX12" fmla="*/ 237912 w 471245"/>
                <a:gd name="connsiteY12" fmla="*/ 277453 h 606128"/>
                <a:gd name="connsiteX13" fmla="*/ 214842 w 471245"/>
                <a:gd name="connsiteY13" fmla="*/ 254290 h 606128"/>
                <a:gd name="connsiteX14" fmla="*/ 118858 w 471245"/>
                <a:gd name="connsiteY14" fmla="*/ 254290 h 606128"/>
                <a:gd name="connsiteX15" fmla="*/ 95789 w 471245"/>
                <a:gd name="connsiteY15" fmla="*/ 277453 h 606128"/>
                <a:gd name="connsiteX16" fmla="*/ 95789 w 471245"/>
                <a:gd name="connsiteY16" fmla="*/ 540338 h 606128"/>
                <a:gd name="connsiteX17" fmla="*/ 118858 w 471245"/>
                <a:gd name="connsiteY17" fmla="*/ 563365 h 606128"/>
                <a:gd name="connsiteX18" fmla="*/ 142614 w 471245"/>
                <a:gd name="connsiteY18" fmla="*/ 540338 h 606128"/>
                <a:gd name="connsiteX19" fmla="*/ 142614 w 471245"/>
                <a:gd name="connsiteY19" fmla="*/ 277453 h 606128"/>
                <a:gd name="connsiteX20" fmla="*/ 118858 w 471245"/>
                <a:gd name="connsiteY20" fmla="*/ 254290 h 606128"/>
                <a:gd name="connsiteX21" fmla="*/ 41686 w 471245"/>
                <a:gd name="connsiteY21" fmla="*/ 211526 h 606128"/>
                <a:gd name="connsiteX22" fmla="*/ 381957 w 471245"/>
                <a:gd name="connsiteY22" fmla="*/ 211526 h 606128"/>
                <a:gd name="connsiteX23" fmla="*/ 423564 w 471245"/>
                <a:gd name="connsiteY23" fmla="*/ 258264 h 606128"/>
                <a:gd name="connsiteX24" fmla="*/ 387587 w 471245"/>
                <a:gd name="connsiteY24" fmla="*/ 559390 h 606128"/>
                <a:gd name="connsiteX25" fmla="*/ 334857 w 471245"/>
                <a:gd name="connsiteY25" fmla="*/ 606128 h 606128"/>
                <a:gd name="connsiteX26" fmla="*/ 91394 w 471245"/>
                <a:gd name="connsiteY26" fmla="*/ 606128 h 606128"/>
                <a:gd name="connsiteX27" fmla="*/ 38390 w 471245"/>
                <a:gd name="connsiteY27" fmla="*/ 559527 h 606128"/>
                <a:gd name="connsiteX28" fmla="*/ 353 w 471245"/>
                <a:gd name="connsiteY28" fmla="*/ 258264 h 606128"/>
                <a:gd name="connsiteX29" fmla="*/ 41686 w 471245"/>
                <a:gd name="connsiteY29" fmla="*/ 211526 h 606128"/>
                <a:gd name="connsiteX30" fmla="*/ 436191 w 471245"/>
                <a:gd name="connsiteY30" fmla="*/ 179489 h 606128"/>
                <a:gd name="connsiteX31" fmla="*/ 286810 w 471245"/>
                <a:gd name="connsiteY31" fmla="*/ 27 h 606128"/>
                <a:gd name="connsiteX32" fmla="*/ 371524 w 471245"/>
                <a:gd name="connsiteY32" fmla="*/ 49794 h 606128"/>
                <a:gd name="connsiteX33" fmla="*/ 385665 w 471245"/>
                <a:gd name="connsiteY33" fmla="*/ 73238 h 606128"/>
                <a:gd name="connsiteX34" fmla="*/ 418892 w 471245"/>
                <a:gd name="connsiteY34" fmla="*/ 90512 h 606128"/>
                <a:gd name="connsiteX35" fmla="*/ 454864 w 471245"/>
                <a:gd name="connsiteY35" fmla="*/ 131093 h 606128"/>
                <a:gd name="connsiteX36" fmla="*/ 469143 w 471245"/>
                <a:gd name="connsiteY36" fmla="*/ 155222 h 606128"/>
                <a:gd name="connsiteX37" fmla="*/ 436191 w 471245"/>
                <a:gd name="connsiteY37" fmla="*/ 179489 h 606128"/>
                <a:gd name="connsiteX0" fmla="*/ 304922 w 454864"/>
                <a:gd name="connsiteY0" fmla="*/ 254290 h 606128"/>
                <a:gd name="connsiteX1" fmla="*/ 281166 w 454864"/>
                <a:gd name="connsiteY1" fmla="*/ 277453 h 606128"/>
                <a:gd name="connsiteX2" fmla="*/ 281166 w 454864"/>
                <a:gd name="connsiteY2" fmla="*/ 540338 h 606128"/>
                <a:gd name="connsiteX3" fmla="*/ 304922 w 454864"/>
                <a:gd name="connsiteY3" fmla="*/ 563365 h 606128"/>
                <a:gd name="connsiteX4" fmla="*/ 327991 w 454864"/>
                <a:gd name="connsiteY4" fmla="*/ 540338 h 606128"/>
                <a:gd name="connsiteX5" fmla="*/ 327991 w 454864"/>
                <a:gd name="connsiteY5" fmla="*/ 277453 h 606128"/>
                <a:gd name="connsiteX6" fmla="*/ 304922 w 454864"/>
                <a:gd name="connsiteY6" fmla="*/ 254290 h 606128"/>
                <a:gd name="connsiteX7" fmla="*/ 214842 w 454864"/>
                <a:gd name="connsiteY7" fmla="*/ 254290 h 606128"/>
                <a:gd name="connsiteX8" fmla="*/ 191086 w 454864"/>
                <a:gd name="connsiteY8" fmla="*/ 277453 h 606128"/>
                <a:gd name="connsiteX9" fmla="*/ 191086 w 454864"/>
                <a:gd name="connsiteY9" fmla="*/ 540338 h 606128"/>
                <a:gd name="connsiteX10" fmla="*/ 214842 w 454864"/>
                <a:gd name="connsiteY10" fmla="*/ 563365 h 606128"/>
                <a:gd name="connsiteX11" fmla="*/ 237912 w 454864"/>
                <a:gd name="connsiteY11" fmla="*/ 540338 h 606128"/>
                <a:gd name="connsiteX12" fmla="*/ 237912 w 454864"/>
                <a:gd name="connsiteY12" fmla="*/ 277453 h 606128"/>
                <a:gd name="connsiteX13" fmla="*/ 214842 w 454864"/>
                <a:gd name="connsiteY13" fmla="*/ 254290 h 606128"/>
                <a:gd name="connsiteX14" fmla="*/ 118858 w 454864"/>
                <a:gd name="connsiteY14" fmla="*/ 254290 h 606128"/>
                <a:gd name="connsiteX15" fmla="*/ 95789 w 454864"/>
                <a:gd name="connsiteY15" fmla="*/ 277453 h 606128"/>
                <a:gd name="connsiteX16" fmla="*/ 95789 w 454864"/>
                <a:gd name="connsiteY16" fmla="*/ 540338 h 606128"/>
                <a:gd name="connsiteX17" fmla="*/ 118858 w 454864"/>
                <a:gd name="connsiteY17" fmla="*/ 563365 h 606128"/>
                <a:gd name="connsiteX18" fmla="*/ 142614 w 454864"/>
                <a:gd name="connsiteY18" fmla="*/ 540338 h 606128"/>
                <a:gd name="connsiteX19" fmla="*/ 142614 w 454864"/>
                <a:gd name="connsiteY19" fmla="*/ 277453 h 606128"/>
                <a:gd name="connsiteX20" fmla="*/ 118858 w 454864"/>
                <a:gd name="connsiteY20" fmla="*/ 254290 h 606128"/>
                <a:gd name="connsiteX21" fmla="*/ 41686 w 454864"/>
                <a:gd name="connsiteY21" fmla="*/ 211526 h 606128"/>
                <a:gd name="connsiteX22" fmla="*/ 381957 w 454864"/>
                <a:gd name="connsiteY22" fmla="*/ 211526 h 606128"/>
                <a:gd name="connsiteX23" fmla="*/ 423564 w 454864"/>
                <a:gd name="connsiteY23" fmla="*/ 258264 h 606128"/>
                <a:gd name="connsiteX24" fmla="*/ 387587 w 454864"/>
                <a:gd name="connsiteY24" fmla="*/ 559390 h 606128"/>
                <a:gd name="connsiteX25" fmla="*/ 334857 w 454864"/>
                <a:gd name="connsiteY25" fmla="*/ 606128 h 606128"/>
                <a:gd name="connsiteX26" fmla="*/ 91394 w 454864"/>
                <a:gd name="connsiteY26" fmla="*/ 606128 h 606128"/>
                <a:gd name="connsiteX27" fmla="*/ 38390 w 454864"/>
                <a:gd name="connsiteY27" fmla="*/ 559527 h 606128"/>
                <a:gd name="connsiteX28" fmla="*/ 353 w 454864"/>
                <a:gd name="connsiteY28" fmla="*/ 258264 h 606128"/>
                <a:gd name="connsiteX29" fmla="*/ 41686 w 454864"/>
                <a:gd name="connsiteY29" fmla="*/ 211526 h 606128"/>
                <a:gd name="connsiteX30" fmla="*/ 436191 w 454864"/>
                <a:gd name="connsiteY30" fmla="*/ 179489 h 606128"/>
                <a:gd name="connsiteX31" fmla="*/ 286810 w 454864"/>
                <a:gd name="connsiteY31" fmla="*/ 27 h 606128"/>
                <a:gd name="connsiteX32" fmla="*/ 371524 w 454864"/>
                <a:gd name="connsiteY32" fmla="*/ 49794 h 606128"/>
                <a:gd name="connsiteX33" fmla="*/ 385665 w 454864"/>
                <a:gd name="connsiteY33" fmla="*/ 73238 h 606128"/>
                <a:gd name="connsiteX34" fmla="*/ 418892 w 454864"/>
                <a:gd name="connsiteY34" fmla="*/ 90512 h 606128"/>
                <a:gd name="connsiteX35" fmla="*/ 454864 w 454864"/>
                <a:gd name="connsiteY35" fmla="*/ 131093 h 606128"/>
                <a:gd name="connsiteX36" fmla="*/ 436191 w 454864"/>
                <a:gd name="connsiteY36" fmla="*/ 179489 h 606128"/>
                <a:gd name="connsiteX0" fmla="*/ 304922 w 443961"/>
                <a:gd name="connsiteY0" fmla="*/ 254290 h 606128"/>
                <a:gd name="connsiteX1" fmla="*/ 281166 w 443961"/>
                <a:gd name="connsiteY1" fmla="*/ 277453 h 606128"/>
                <a:gd name="connsiteX2" fmla="*/ 281166 w 443961"/>
                <a:gd name="connsiteY2" fmla="*/ 540338 h 606128"/>
                <a:gd name="connsiteX3" fmla="*/ 304922 w 443961"/>
                <a:gd name="connsiteY3" fmla="*/ 563365 h 606128"/>
                <a:gd name="connsiteX4" fmla="*/ 327991 w 443961"/>
                <a:gd name="connsiteY4" fmla="*/ 540338 h 606128"/>
                <a:gd name="connsiteX5" fmla="*/ 327991 w 443961"/>
                <a:gd name="connsiteY5" fmla="*/ 277453 h 606128"/>
                <a:gd name="connsiteX6" fmla="*/ 304922 w 443961"/>
                <a:gd name="connsiteY6" fmla="*/ 254290 h 606128"/>
                <a:gd name="connsiteX7" fmla="*/ 214842 w 443961"/>
                <a:gd name="connsiteY7" fmla="*/ 254290 h 606128"/>
                <a:gd name="connsiteX8" fmla="*/ 191086 w 443961"/>
                <a:gd name="connsiteY8" fmla="*/ 277453 h 606128"/>
                <a:gd name="connsiteX9" fmla="*/ 191086 w 443961"/>
                <a:gd name="connsiteY9" fmla="*/ 540338 h 606128"/>
                <a:gd name="connsiteX10" fmla="*/ 214842 w 443961"/>
                <a:gd name="connsiteY10" fmla="*/ 563365 h 606128"/>
                <a:gd name="connsiteX11" fmla="*/ 237912 w 443961"/>
                <a:gd name="connsiteY11" fmla="*/ 540338 h 606128"/>
                <a:gd name="connsiteX12" fmla="*/ 237912 w 443961"/>
                <a:gd name="connsiteY12" fmla="*/ 277453 h 606128"/>
                <a:gd name="connsiteX13" fmla="*/ 214842 w 443961"/>
                <a:gd name="connsiteY13" fmla="*/ 254290 h 606128"/>
                <a:gd name="connsiteX14" fmla="*/ 118858 w 443961"/>
                <a:gd name="connsiteY14" fmla="*/ 254290 h 606128"/>
                <a:gd name="connsiteX15" fmla="*/ 95789 w 443961"/>
                <a:gd name="connsiteY15" fmla="*/ 277453 h 606128"/>
                <a:gd name="connsiteX16" fmla="*/ 95789 w 443961"/>
                <a:gd name="connsiteY16" fmla="*/ 540338 h 606128"/>
                <a:gd name="connsiteX17" fmla="*/ 118858 w 443961"/>
                <a:gd name="connsiteY17" fmla="*/ 563365 h 606128"/>
                <a:gd name="connsiteX18" fmla="*/ 142614 w 443961"/>
                <a:gd name="connsiteY18" fmla="*/ 540338 h 606128"/>
                <a:gd name="connsiteX19" fmla="*/ 142614 w 443961"/>
                <a:gd name="connsiteY19" fmla="*/ 277453 h 606128"/>
                <a:gd name="connsiteX20" fmla="*/ 118858 w 443961"/>
                <a:gd name="connsiteY20" fmla="*/ 254290 h 606128"/>
                <a:gd name="connsiteX21" fmla="*/ 41686 w 443961"/>
                <a:gd name="connsiteY21" fmla="*/ 211526 h 606128"/>
                <a:gd name="connsiteX22" fmla="*/ 381957 w 443961"/>
                <a:gd name="connsiteY22" fmla="*/ 211526 h 606128"/>
                <a:gd name="connsiteX23" fmla="*/ 423564 w 443961"/>
                <a:gd name="connsiteY23" fmla="*/ 258264 h 606128"/>
                <a:gd name="connsiteX24" fmla="*/ 387587 w 443961"/>
                <a:gd name="connsiteY24" fmla="*/ 559390 h 606128"/>
                <a:gd name="connsiteX25" fmla="*/ 334857 w 443961"/>
                <a:gd name="connsiteY25" fmla="*/ 606128 h 606128"/>
                <a:gd name="connsiteX26" fmla="*/ 91394 w 443961"/>
                <a:gd name="connsiteY26" fmla="*/ 606128 h 606128"/>
                <a:gd name="connsiteX27" fmla="*/ 38390 w 443961"/>
                <a:gd name="connsiteY27" fmla="*/ 559527 h 606128"/>
                <a:gd name="connsiteX28" fmla="*/ 353 w 443961"/>
                <a:gd name="connsiteY28" fmla="*/ 258264 h 606128"/>
                <a:gd name="connsiteX29" fmla="*/ 41686 w 443961"/>
                <a:gd name="connsiteY29" fmla="*/ 211526 h 606128"/>
                <a:gd name="connsiteX30" fmla="*/ 436191 w 443961"/>
                <a:gd name="connsiteY30" fmla="*/ 179489 h 606128"/>
                <a:gd name="connsiteX31" fmla="*/ 286810 w 443961"/>
                <a:gd name="connsiteY31" fmla="*/ 27 h 606128"/>
                <a:gd name="connsiteX32" fmla="*/ 371524 w 443961"/>
                <a:gd name="connsiteY32" fmla="*/ 49794 h 606128"/>
                <a:gd name="connsiteX33" fmla="*/ 385665 w 443961"/>
                <a:gd name="connsiteY33" fmla="*/ 73238 h 606128"/>
                <a:gd name="connsiteX34" fmla="*/ 418892 w 443961"/>
                <a:gd name="connsiteY34" fmla="*/ 90512 h 606128"/>
                <a:gd name="connsiteX35" fmla="*/ 436191 w 443961"/>
                <a:gd name="connsiteY35" fmla="*/ 179489 h 606128"/>
                <a:gd name="connsiteX0" fmla="*/ 304922 w 439192"/>
                <a:gd name="connsiteY0" fmla="*/ 254290 h 606128"/>
                <a:gd name="connsiteX1" fmla="*/ 281166 w 439192"/>
                <a:gd name="connsiteY1" fmla="*/ 277453 h 606128"/>
                <a:gd name="connsiteX2" fmla="*/ 281166 w 439192"/>
                <a:gd name="connsiteY2" fmla="*/ 540338 h 606128"/>
                <a:gd name="connsiteX3" fmla="*/ 304922 w 439192"/>
                <a:gd name="connsiteY3" fmla="*/ 563365 h 606128"/>
                <a:gd name="connsiteX4" fmla="*/ 327991 w 439192"/>
                <a:gd name="connsiteY4" fmla="*/ 540338 h 606128"/>
                <a:gd name="connsiteX5" fmla="*/ 327991 w 439192"/>
                <a:gd name="connsiteY5" fmla="*/ 277453 h 606128"/>
                <a:gd name="connsiteX6" fmla="*/ 304922 w 439192"/>
                <a:gd name="connsiteY6" fmla="*/ 254290 h 606128"/>
                <a:gd name="connsiteX7" fmla="*/ 214842 w 439192"/>
                <a:gd name="connsiteY7" fmla="*/ 254290 h 606128"/>
                <a:gd name="connsiteX8" fmla="*/ 191086 w 439192"/>
                <a:gd name="connsiteY8" fmla="*/ 277453 h 606128"/>
                <a:gd name="connsiteX9" fmla="*/ 191086 w 439192"/>
                <a:gd name="connsiteY9" fmla="*/ 540338 h 606128"/>
                <a:gd name="connsiteX10" fmla="*/ 214842 w 439192"/>
                <a:gd name="connsiteY10" fmla="*/ 563365 h 606128"/>
                <a:gd name="connsiteX11" fmla="*/ 237912 w 439192"/>
                <a:gd name="connsiteY11" fmla="*/ 540338 h 606128"/>
                <a:gd name="connsiteX12" fmla="*/ 237912 w 439192"/>
                <a:gd name="connsiteY12" fmla="*/ 277453 h 606128"/>
                <a:gd name="connsiteX13" fmla="*/ 214842 w 439192"/>
                <a:gd name="connsiteY13" fmla="*/ 254290 h 606128"/>
                <a:gd name="connsiteX14" fmla="*/ 118858 w 439192"/>
                <a:gd name="connsiteY14" fmla="*/ 254290 h 606128"/>
                <a:gd name="connsiteX15" fmla="*/ 95789 w 439192"/>
                <a:gd name="connsiteY15" fmla="*/ 277453 h 606128"/>
                <a:gd name="connsiteX16" fmla="*/ 95789 w 439192"/>
                <a:gd name="connsiteY16" fmla="*/ 540338 h 606128"/>
                <a:gd name="connsiteX17" fmla="*/ 118858 w 439192"/>
                <a:gd name="connsiteY17" fmla="*/ 563365 h 606128"/>
                <a:gd name="connsiteX18" fmla="*/ 142614 w 439192"/>
                <a:gd name="connsiteY18" fmla="*/ 540338 h 606128"/>
                <a:gd name="connsiteX19" fmla="*/ 142614 w 439192"/>
                <a:gd name="connsiteY19" fmla="*/ 277453 h 606128"/>
                <a:gd name="connsiteX20" fmla="*/ 118858 w 439192"/>
                <a:gd name="connsiteY20" fmla="*/ 254290 h 606128"/>
                <a:gd name="connsiteX21" fmla="*/ 41686 w 439192"/>
                <a:gd name="connsiteY21" fmla="*/ 211526 h 606128"/>
                <a:gd name="connsiteX22" fmla="*/ 381957 w 439192"/>
                <a:gd name="connsiteY22" fmla="*/ 211526 h 606128"/>
                <a:gd name="connsiteX23" fmla="*/ 423564 w 439192"/>
                <a:gd name="connsiteY23" fmla="*/ 258264 h 606128"/>
                <a:gd name="connsiteX24" fmla="*/ 387587 w 439192"/>
                <a:gd name="connsiteY24" fmla="*/ 559390 h 606128"/>
                <a:gd name="connsiteX25" fmla="*/ 334857 w 439192"/>
                <a:gd name="connsiteY25" fmla="*/ 606128 h 606128"/>
                <a:gd name="connsiteX26" fmla="*/ 91394 w 439192"/>
                <a:gd name="connsiteY26" fmla="*/ 606128 h 606128"/>
                <a:gd name="connsiteX27" fmla="*/ 38390 w 439192"/>
                <a:gd name="connsiteY27" fmla="*/ 559527 h 606128"/>
                <a:gd name="connsiteX28" fmla="*/ 353 w 439192"/>
                <a:gd name="connsiteY28" fmla="*/ 258264 h 606128"/>
                <a:gd name="connsiteX29" fmla="*/ 41686 w 439192"/>
                <a:gd name="connsiteY29" fmla="*/ 211526 h 606128"/>
                <a:gd name="connsiteX30" fmla="*/ 436191 w 439192"/>
                <a:gd name="connsiteY30" fmla="*/ 179489 h 606128"/>
                <a:gd name="connsiteX31" fmla="*/ 286810 w 439192"/>
                <a:gd name="connsiteY31" fmla="*/ 27 h 606128"/>
                <a:gd name="connsiteX32" fmla="*/ 371524 w 439192"/>
                <a:gd name="connsiteY32" fmla="*/ 49794 h 606128"/>
                <a:gd name="connsiteX33" fmla="*/ 385665 w 439192"/>
                <a:gd name="connsiteY33" fmla="*/ 73238 h 606128"/>
                <a:gd name="connsiteX34" fmla="*/ 436191 w 439192"/>
                <a:gd name="connsiteY34" fmla="*/ 179489 h 606128"/>
                <a:gd name="connsiteX0" fmla="*/ 304922 w 438512"/>
                <a:gd name="connsiteY0" fmla="*/ 254290 h 606128"/>
                <a:gd name="connsiteX1" fmla="*/ 281166 w 438512"/>
                <a:gd name="connsiteY1" fmla="*/ 277453 h 606128"/>
                <a:gd name="connsiteX2" fmla="*/ 281166 w 438512"/>
                <a:gd name="connsiteY2" fmla="*/ 540338 h 606128"/>
                <a:gd name="connsiteX3" fmla="*/ 304922 w 438512"/>
                <a:gd name="connsiteY3" fmla="*/ 563365 h 606128"/>
                <a:gd name="connsiteX4" fmla="*/ 327991 w 438512"/>
                <a:gd name="connsiteY4" fmla="*/ 540338 h 606128"/>
                <a:gd name="connsiteX5" fmla="*/ 327991 w 438512"/>
                <a:gd name="connsiteY5" fmla="*/ 277453 h 606128"/>
                <a:gd name="connsiteX6" fmla="*/ 304922 w 438512"/>
                <a:gd name="connsiteY6" fmla="*/ 254290 h 606128"/>
                <a:gd name="connsiteX7" fmla="*/ 214842 w 438512"/>
                <a:gd name="connsiteY7" fmla="*/ 254290 h 606128"/>
                <a:gd name="connsiteX8" fmla="*/ 191086 w 438512"/>
                <a:gd name="connsiteY8" fmla="*/ 277453 h 606128"/>
                <a:gd name="connsiteX9" fmla="*/ 191086 w 438512"/>
                <a:gd name="connsiteY9" fmla="*/ 540338 h 606128"/>
                <a:gd name="connsiteX10" fmla="*/ 214842 w 438512"/>
                <a:gd name="connsiteY10" fmla="*/ 563365 h 606128"/>
                <a:gd name="connsiteX11" fmla="*/ 237912 w 438512"/>
                <a:gd name="connsiteY11" fmla="*/ 540338 h 606128"/>
                <a:gd name="connsiteX12" fmla="*/ 237912 w 438512"/>
                <a:gd name="connsiteY12" fmla="*/ 277453 h 606128"/>
                <a:gd name="connsiteX13" fmla="*/ 214842 w 438512"/>
                <a:gd name="connsiteY13" fmla="*/ 254290 h 606128"/>
                <a:gd name="connsiteX14" fmla="*/ 118858 w 438512"/>
                <a:gd name="connsiteY14" fmla="*/ 254290 h 606128"/>
                <a:gd name="connsiteX15" fmla="*/ 95789 w 438512"/>
                <a:gd name="connsiteY15" fmla="*/ 277453 h 606128"/>
                <a:gd name="connsiteX16" fmla="*/ 95789 w 438512"/>
                <a:gd name="connsiteY16" fmla="*/ 540338 h 606128"/>
                <a:gd name="connsiteX17" fmla="*/ 118858 w 438512"/>
                <a:gd name="connsiteY17" fmla="*/ 563365 h 606128"/>
                <a:gd name="connsiteX18" fmla="*/ 142614 w 438512"/>
                <a:gd name="connsiteY18" fmla="*/ 540338 h 606128"/>
                <a:gd name="connsiteX19" fmla="*/ 142614 w 438512"/>
                <a:gd name="connsiteY19" fmla="*/ 277453 h 606128"/>
                <a:gd name="connsiteX20" fmla="*/ 118858 w 438512"/>
                <a:gd name="connsiteY20" fmla="*/ 254290 h 606128"/>
                <a:gd name="connsiteX21" fmla="*/ 41686 w 438512"/>
                <a:gd name="connsiteY21" fmla="*/ 211526 h 606128"/>
                <a:gd name="connsiteX22" fmla="*/ 381957 w 438512"/>
                <a:gd name="connsiteY22" fmla="*/ 211526 h 606128"/>
                <a:gd name="connsiteX23" fmla="*/ 423564 w 438512"/>
                <a:gd name="connsiteY23" fmla="*/ 258264 h 606128"/>
                <a:gd name="connsiteX24" fmla="*/ 387587 w 438512"/>
                <a:gd name="connsiteY24" fmla="*/ 559390 h 606128"/>
                <a:gd name="connsiteX25" fmla="*/ 334857 w 438512"/>
                <a:gd name="connsiteY25" fmla="*/ 606128 h 606128"/>
                <a:gd name="connsiteX26" fmla="*/ 91394 w 438512"/>
                <a:gd name="connsiteY26" fmla="*/ 606128 h 606128"/>
                <a:gd name="connsiteX27" fmla="*/ 38390 w 438512"/>
                <a:gd name="connsiteY27" fmla="*/ 559527 h 606128"/>
                <a:gd name="connsiteX28" fmla="*/ 353 w 438512"/>
                <a:gd name="connsiteY28" fmla="*/ 258264 h 606128"/>
                <a:gd name="connsiteX29" fmla="*/ 41686 w 438512"/>
                <a:gd name="connsiteY29" fmla="*/ 211526 h 606128"/>
                <a:gd name="connsiteX30" fmla="*/ 436191 w 438512"/>
                <a:gd name="connsiteY30" fmla="*/ 179489 h 606128"/>
                <a:gd name="connsiteX31" fmla="*/ 286810 w 438512"/>
                <a:gd name="connsiteY31" fmla="*/ 27 h 606128"/>
                <a:gd name="connsiteX32" fmla="*/ 371524 w 438512"/>
                <a:gd name="connsiteY32" fmla="*/ 49794 h 606128"/>
                <a:gd name="connsiteX33" fmla="*/ 436191 w 438512"/>
                <a:gd name="connsiteY33" fmla="*/ 179489 h 606128"/>
                <a:gd name="connsiteX0" fmla="*/ 304922 w 436191"/>
                <a:gd name="connsiteY0" fmla="*/ 254263 h 606101"/>
                <a:gd name="connsiteX1" fmla="*/ 281166 w 436191"/>
                <a:gd name="connsiteY1" fmla="*/ 277426 h 606101"/>
                <a:gd name="connsiteX2" fmla="*/ 281166 w 436191"/>
                <a:gd name="connsiteY2" fmla="*/ 540311 h 606101"/>
                <a:gd name="connsiteX3" fmla="*/ 304922 w 436191"/>
                <a:gd name="connsiteY3" fmla="*/ 563338 h 606101"/>
                <a:gd name="connsiteX4" fmla="*/ 327991 w 436191"/>
                <a:gd name="connsiteY4" fmla="*/ 540311 h 606101"/>
                <a:gd name="connsiteX5" fmla="*/ 327991 w 436191"/>
                <a:gd name="connsiteY5" fmla="*/ 277426 h 606101"/>
                <a:gd name="connsiteX6" fmla="*/ 304922 w 436191"/>
                <a:gd name="connsiteY6" fmla="*/ 254263 h 606101"/>
                <a:gd name="connsiteX7" fmla="*/ 214842 w 436191"/>
                <a:gd name="connsiteY7" fmla="*/ 254263 h 606101"/>
                <a:gd name="connsiteX8" fmla="*/ 191086 w 436191"/>
                <a:gd name="connsiteY8" fmla="*/ 277426 h 606101"/>
                <a:gd name="connsiteX9" fmla="*/ 191086 w 436191"/>
                <a:gd name="connsiteY9" fmla="*/ 540311 h 606101"/>
                <a:gd name="connsiteX10" fmla="*/ 214842 w 436191"/>
                <a:gd name="connsiteY10" fmla="*/ 563338 h 606101"/>
                <a:gd name="connsiteX11" fmla="*/ 237912 w 436191"/>
                <a:gd name="connsiteY11" fmla="*/ 540311 h 606101"/>
                <a:gd name="connsiteX12" fmla="*/ 237912 w 436191"/>
                <a:gd name="connsiteY12" fmla="*/ 277426 h 606101"/>
                <a:gd name="connsiteX13" fmla="*/ 214842 w 436191"/>
                <a:gd name="connsiteY13" fmla="*/ 254263 h 606101"/>
                <a:gd name="connsiteX14" fmla="*/ 118858 w 436191"/>
                <a:gd name="connsiteY14" fmla="*/ 254263 h 606101"/>
                <a:gd name="connsiteX15" fmla="*/ 95789 w 436191"/>
                <a:gd name="connsiteY15" fmla="*/ 277426 h 606101"/>
                <a:gd name="connsiteX16" fmla="*/ 95789 w 436191"/>
                <a:gd name="connsiteY16" fmla="*/ 540311 h 606101"/>
                <a:gd name="connsiteX17" fmla="*/ 118858 w 436191"/>
                <a:gd name="connsiteY17" fmla="*/ 563338 h 606101"/>
                <a:gd name="connsiteX18" fmla="*/ 142614 w 436191"/>
                <a:gd name="connsiteY18" fmla="*/ 540311 h 606101"/>
                <a:gd name="connsiteX19" fmla="*/ 142614 w 436191"/>
                <a:gd name="connsiteY19" fmla="*/ 277426 h 606101"/>
                <a:gd name="connsiteX20" fmla="*/ 118858 w 436191"/>
                <a:gd name="connsiteY20" fmla="*/ 254263 h 606101"/>
                <a:gd name="connsiteX21" fmla="*/ 41686 w 436191"/>
                <a:gd name="connsiteY21" fmla="*/ 211499 h 606101"/>
                <a:gd name="connsiteX22" fmla="*/ 381957 w 436191"/>
                <a:gd name="connsiteY22" fmla="*/ 211499 h 606101"/>
                <a:gd name="connsiteX23" fmla="*/ 423564 w 436191"/>
                <a:gd name="connsiteY23" fmla="*/ 258237 h 606101"/>
                <a:gd name="connsiteX24" fmla="*/ 387587 w 436191"/>
                <a:gd name="connsiteY24" fmla="*/ 559363 h 606101"/>
                <a:gd name="connsiteX25" fmla="*/ 334857 w 436191"/>
                <a:gd name="connsiteY25" fmla="*/ 606101 h 606101"/>
                <a:gd name="connsiteX26" fmla="*/ 91394 w 436191"/>
                <a:gd name="connsiteY26" fmla="*/ 606101 h 606101"/>
                <a:gd name="connsiteX27" fmla="*/ 38390 w 436191"/>
                <a:gd name="connsiteY27" fmla="*/ 559500 h 606101"/>
                <a:gd name="connsiteX28" fmla="*/ 353 w 436191"/>
                <a:gd name="connsiteY28" fmla="*/ 258237 h 606101"/>
                <a:gd name="connsiteX29" fmla="*/ 41686 w 436191"/>
                <a:gd name="connsiteY29" fmla="*/ 211499 h 606101"/>
                <a:gd name="connsiteX30" fmla="*/ 436191 w 436191"/>
                <a:gd name="connsiteY30" fmla="*/ 179462 h 606101"/>
                <a:gd name="connsiteX31" fmla="*/ 286810 w 436191"/>
                <a:gd name="connsiteY31" fmla="*/ 0 h 606101"/>
                <a:gd name="connsiteX32" fmla="*/ 436191 w 436191"/>
                <a:gd name="connsiteY32" fmla="*/ 179462 h 606101"/>
                <a:gd name="connsiteX0" fmla="*/ 304922 w 423886"/>
                <a:gd name="connsiteY0" fmla="*/ 42764 h 394602"/>
                <a:gd name="connsiteX1" fmla="*/ 281166 w 423886"/>
                <a:gd name="connsiteY1" fmla="*/ 65927 h 394602"/>
                <a:gd name="connsiteX2" fmla="*/ 281166 w 423886"/>
                <a:gd name="connsiteY2" fmla="*/ 328812 h 394602"/>
                <a:gd name="connsiteX3" fmla="*/ 304922 w 423886"/>
                <a:gd name="connsiteY3" fmla="*/ 351839 h 394602"/>
                <a:gd name="connsiteX4" fmla="*/ 327991 w 423886"/>
                <a:gd name="connsiteY4" fmla="*/ 328812 h 394602"/>
                <a:gd name="connsiteX5" fmla="*/ 327991 w 423886"/>
                <a:gd name="connsiteY5" fmla="*/ 65927 h 394602"/>
                <a:gd name="connsiteX6" fmla="*/ 304922 w 423886"/>
                <a:gd name="connsiteY6" fmla="*/ 42764 h 394602"/>
                <a:gd name="connsiteX7" fmla="*/ 214842 w 423886"/>
                <a:gd name="connsiteY7" fmla="*/ 42764 h 394602"/>
                <a:gd name="connsiteX8" fmla="*/ 191086 w 423886"/>
                <a:gd name="connsiteY8" fmla="*/ 65927 h 394602"/>
                <a:gd name="connsiteX9" fmla="*/ 191086 w 423886"/>
                <a:gd name="connsiteY9" fmla="*/ 328812 h 394602"/>
                <a:gd name="connsiteX10" fmla="*/ 214842 w 423886"/>
                <a:gd name="connsiteY10" fmla="*/ 351839 h 394602"/>
                <a:gd name="connsiteX11" fmla="*/ 237912 w 423886"/>
                <a:gd name="connsiteY11" fmla="*/ 328812 h 394602"/>
                <a:gd name="connsiteX12" fmla="*/ 237912 w 423886"/>
                <a:gd name="connsiteY12" fmla="*/ 65927 h 394602"/>
                <a:gd name="connsiteX13" fmla="*/ 214842 w 423886"/>
                <a:gd name="connsiteY13" fmla="*/ 42764 h 394602"/>
                <a:gd name="connsiteX14" fmla="*/ 118858 w 423886"/>
                <a:gd name="connsiteY14" fmla="*/ 42764 h 394602"/>
                <a:gd name="connsiteX15" fmla="*/ 95789 w 423886"/>
                <a:gd name="connsiteY15" fmla="*/ 65927 h 394602"/>
                <a:gd name="connsiteX16" fmla="*/ 95789 w 423886"/>
                <a:gd name="connsiteY16" fmla="*/ 328812 h 394602"/>
                <a:gd name="connsiteX17" fmla="*/ 118858 w 423886"/>
                <a:gd name="connsiteY17" fmla="*/ 351839 h 394602"/>
                <a:gd name="connsiteX18" fmla="*/ 142614 w 423886"/>
                <a:gd name="connsiteY18" fmla="*/ 328812 h 394602"/>
                <a:gd name="connsiteX19" fmla="*/ 142614 w 423886"/>
                <a:gd name="connsiteY19" fmla="*/ 65927 h 394602"/>
                <a:gd name="connsiteX20" fmla="*/ 118858 w 423886"/>
                <a:gd name="connsiteY20" fmla="*/ 42764 h 394602"/>
                <a:gd name="connsiteX21" fmla="*/ 41686 w 423886"/>
                <a:gd name="connsiteY21" fmla="*/ 0 h 394602"/>
                <a:gd name="connsiteX22" fmla="*/ 381957 w 423886"/>
                <a:gd name="connsiteY22" fmla="*/ 0 h 394602"/>
                <a:gd name="connsiteX23" fmla="*/ 423564 w 423886"/>
                <a:gd name="connsiteY23" fmla="*/ 46738 h 394602"/>
                <a:gd name="connsiteX24" fmla="*/ 387587 w 423886"/>
                <a:gd name="connsiteY24" fmla="*/ 347864 h 394602"/>
                <a:gd name="connsiteX25" fmla="*/ 334857 w 423886"/>
                <a:gd name="connsiteY25" fmla="*/ 394602 h 394602"/>
                <a:gd name="connsiteX26" fmla="*/ 91394 w 423886"/>
                <a:gd name="connsiteY26" fmla="*/ 394602 h 394602"/>
                <a:gd name="connsiteX27" fmla="*/ 38390 w 423886"/>
                <a:gd name="connsiteY27" fmla="*/ 348001 h 394602"/>
                <a:gd name="connsiteX28" fmla="*/ 353 w 423886"/>
                <a:gd name="connsiteY28" fmla="*/ 46738 h 394602"/>
                <a:gd name="connsiteX29" fmla="*/ 41686 w 423886"/>
                <a:gd name="connsiteY29" fmla="*/ 0 h 39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3886" h="394602">
                  <a:moveTo>
                    <a:pt x="304922" y="42764"/>
                  </a:moveTo>
                  <a:cubicBezTo>
                    <a:pt x="292289" y="42764"/>
                    <a:pt x="281166" y="53180"/>
                    <a:pt x="281166" y="65927"/>
                  </a:cubicBezTo>
                  <a:lnTo>
                    <a:pt x="281166" y="328812"/>
                  </a:lnTo>
                  <a:cubicBezTo>
                    <a:pt x="281166" y="341559"/>
                    <a:pt x="292289" y="351839"/>
                    <a:pt x="304922" y="351839"/>
                  </a:cubicBezTo>
                  <a:cubicBezTo>
                    <a:pt x="317693" y="351839"/>
                    <a:pt x="327991" y="341559"/>
                    <a:pt x="327991" y="328812"/>
                  </a:cubicBezTo>
                  <a:lnTo>
                    <a:pt x="327991" y="65927"/>
                  </a:lnTo>
                  <a:cubicBezTo>
                    <a:pt x="327991" y="53180"/>
                    <a:pt x="317693" y="42764"/>
                    <a:pt x="304922" y="42764"/>
                  </a:cubicBezTo>
                  <a:close/>
                  <a:moveTo>
                    <a:pt x="214842" y="42764"/>
                  </a:moveTo>
                  <a:cubicBezTo>
                    <a:pt x="202209" y="42764"/>
                    <a:pt x="191086" y="53180"/>
                    <a:pt x="191086" y="65927"/>
                  </a:cubicBezTo>
                  <a:lnTo>
                    <a:pt x="191086" y="328812"/>
                  </a:lnTo>
                  <a:cubicBezTo>
                    <a:pt x="191086" y="341559"/>
                    <a:pt x="202209" y="351839"/>
                    <a:pt x="214842" y="351839"/>
                  </a:cubicBezTo>
                  <a:cubicBezTo>
                    <a:pt x="227613" y="351839"/>
                    <a:pt x="237912" y="341559"/>
                    <a:pt x="237912" y="328812"/>
                  </a:cubicBezTo>
                  <a:lnTo>
                    <a:pt x="237912" y="65927"/>
                  </a:lnTo>
                  <a:cubicBezTo>
                    <a:pt x="237912" y="53180"/>
                    <a:pt x="227613" y="42764"/>
                    <a:pt x="214842" y="42764"/>
                  </a:cubicBezTo>
                  <a:close/>
                  <a:moveTo>
                    <a:pt x="118858" y="42764"/>
                  </a:moveTo>
                  <a:cubicBezTo>
                    <a:pt x="106225" y="42764"/>
                    <a:pt x="95789" y="53180"/>
                    <a:pt x="95789" y="65927"/>
                  </a:cubicBezTo>
                  <a:lnTo>
                    <a:pt x="95789" y="328812"/>
                  </a:lnTo>
                  <a:cubicBezTo>
                    <a:pt x="95789" y="341559"/>
                    <a:pt x="106225" y="351839"/>
                    <a:pt x="118858" y="351839"/>
                  </a:cubicBezTo>
                  <a:cubicBezTo>
                    <a:pt x="131628" y="351839"/>
                    <a:pt x="142614" y="341559"/>
                    <a:pt x="142614" y="328812"/>
                  </a:cubicBezTo>
                  <a:lnTo>
                    <a:pt x="142614" y="65927"/>
                  </a:lnTo>
                  <a:cubicBezTo>
                    <a:pt x="142614" y="53180"/>
                    <a:pt x="131628" y="42764"/>
                    <a:pt x="118858" y="42764"/>
                  </a:cubicBezTo>
                  <a:close/>
                  <a:moveTo>
                    <a:pt x="41686" y="0"/>
                  </a:moveTo>
                  <a:lnTo>
                    <a:pt x="381957" y="0"/>
                  </a:lnTo>
                  <a:cubicBezTo>
                    <a:pt x="408047" y="0"/>
                    <a:pt x="426585" y="20971"/>
                    <a:pt x="423564" y="46738"/>
                  </a:cubicBezTo>
                  <a:lnTo>
                    <a:pt x="387587" y="347864"/>
                  </a:lnTo>
                  <a:cubicBezTo>
                    <a:pt x="384429" y="373769"/>
                    <a:pt x="360810" y="394602"/>
                    <a:pt x="334857" y="394602"/>
                  </a:cubicBezTo>
                  <a:lnTo>
                    <a:pt x="91394" y="394602"/>
                  </a:lnTo>
                  <a:cubicBezTo>
                    <a:pt x="65304" y="394602"/>
                    <a:pt x="41548" y="373769"/>
                    <a:pt x="38390" y="348001"/>
                  </a:cubicBezTo>
                  <a:lnTo>
                    <a:pt x="353" y="46738"/>
                  </a:lnTo>
                  <a:cubicBezTo>
                    <a:pt x="-2805" y="20834"/>
                    <a:pt x="15595" y="0"/>
                    <a:pt x="41686" y="0"/>
                  </a:cubicBezTo>
                  <a:close/>
                </a:path>
              </a:pathLst>
            </a:cu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3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/>
          <a:stretch/>
        </p:blipFill>
        <p:spPr>
          <a:xfrm>
            <a:off x="988071" y="0"/>
            <a:ext cx="9930108" cy="6685628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01C32A-231E-D119-3E26-6CF4EB77F607}"/>
              </a:ext>
            </a:extLst>
          </p:cNvPr>
          <p:cNvSpPr/>
          <p:nvPr/>
        </p:nvSpPr>
        <p:spPr>
          <a:xfrm>
            <a:off x="1354714" y="4674469"/>
            <a:ext cx="1724025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DB622-D630-8B99-5C43-9C5FEACEB6FB}"/>
              </a:ext>
            </a:extLst>
          </p:cNvPr>
          <p:cNvSpPr/>
          <p:nvPr/>
        </p:nvSpPr>
        <p:spPr>
          <a:xfrm>
            <a:off x="1354714" y="5638677"/>
            <a:ext cx="1724025" cy="762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66AB8C-9AD4-E34B-CB97-8AE16F958982}"/>
              </a:ext>
            </a:extLst>
          </p:cNvPr>
          <p:cNvSpPr/>
          <p:nvPr/>
        </p:nvSpPr>
        <p:spPr>
          <a:xfrm>
            <a:off x="8494579" y="4674469"/>
            <a:ext cx="1724025" cy="762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4">
                <a:lumMod val="40000"/>
                <a:lumOff val="6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softRound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B4B95E-B549-8012-D937-1AF8F49EC482}"/>
              </a:ext>
            </a:extLst>
          </p:cNvPr>
          <p:cNvSpPr/>
          <p:nvPr/>
        </p:nvSpPr>
        <p:spPr>
          <a:xfrm>
            <a:off x="1337035" y="2549471"/>
            <a:ext cx="1133475" cy="4191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C91A1-28F4-60A9-7CA6-C7F62F669C8B}"/>
              </a:ext>
            </a:extLst>
          </p:cNvPr>
          <p:cNvSpPr/>
          <p:nvPr/>
        </p:nvSpPr>
        <p:spPr>
          <a:xfrm>
            <a:off x="1337034" y="3600450"/>
            <a:ext cx="1133475" cy="40957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D4D33E-10FB-C641-F08E-0E5C5A61E077}"/>
              </a:ext>
            </a:extLst>
          </p:cNvPr>
          <p:cNvSpPr/>
          <p:nvPr/>
        </p:nvSpPr>
        <p:spPr>
          <a:xfrm>
            <a:off x="1337035" y="3063440"/>
            <a:ext cx="1133475" cy="419100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63500" h="635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pic>
        <p:nvPicPr>
          <p:cNvPr id="24" name="图形 23" descr="硬币 纯色填充">
            <a:extLst>
              <a:ext uri="{FF2B5EF4-FFF2-40B4-BE49-F238E27FC236}">
                <a16:creationId xmlns:a16="http://schemas.microsoft.com/office/drawing/2014/main" id="{D5F85808-514A-B7A6-2A35-33A9035A2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127575"/>
            <a:ext cx="290829" cy="290829"/>
          </a:xfrm>
          <a:prstGeom prst="rect">
            <a:avLst/>
          </a:prstGeom>
        </p:spPr>
      </p:pic>
      <p:pic>
        <p:nvPicPr>
          <p:cNvPr id="25" name="图形 24" descr="硬币 纯色填充">
            <a:extLst>
              <a:ext uri="{FF2B5EF4-FFF2-40B4-BE49-F238E27FC236}">
                <a16:creationId xmlns:a16="http://schemas.microsoft.com/office/drawing/2014/main" id="{3C09DD64-AEE4-39A5-3A99-834176704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3653781"/>
            <a:ext cx="290829" cy="290829"/>
          </a:xfrm>
          <a:prstGeom prst="rect">
            <a:avLst/>
          </a:prstGeom>
        </p:spPr>
      </p:pic>
      <p:pic>
        <p:nvPicPr>
          <p:cNvPr id="26" name="图形 25" descr="硬币 纯色填充">
            <a:extLst>
              <a:ext uri="{FF2B5EF4-FFF2-40B4-BE49-F238E27FC236}">
                <a16:creationId xmlns:a16="http://schemas.microsoft.com/office/drawing/2014/main" id="{7D04AB15-9AA6-D923-77D0-B39A375658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930" y="2613606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永恩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奥拉夫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潘森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伊芙琳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9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C3E642E-FC92-0756-3710-287893BE39DC}"/>
              </a:ext>
            </a:extLst>
          </p:cNvPr>
          <p:cNvSpPr/>
          <p:nvPr/>
        </p:nvSpPr>
        <p:spPr>
          <a:xfrm>
            <a:off x="839969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272B9F-D696-282F-A0B7-1C0A80A0F455}"/>
              </a:ext>
            </a:extLst>
          </p:cNvPr>
          <p:cNvSpPr/>
          <p:nvPr/>
        </p:nvSpPr>
        <p:spPr>
          <a:xfrm>
            <a:off x="839969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D23DEA-DB87-7817-7350-2C4EEBFA8240}"/>
              </a:ext>
            </a:extLst>
          </p:cNvPr>
          <p:cNvSpPr/>
          <p:nvPr/>
        </p:nvSpPr>
        <p:spPr>
          <a:xfrm>
            <a:off x="839969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3D4492-BB56-2595-817A-62B2698D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6" y="2551071"/>
            <a:ext cx="1047619" cy="6285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B7BD6B1-D549-0C4E-1BEB-51F2B458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3650797"/>
            <a:ext cx="1047619" cy="628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B2C5A1-CD72-88C9-DAB1-474E843B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895" y="4712424"/>
            <a:ext cx="1047619" cy="628571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8987654-9E57-5110-DD52-1F0B8ADC437D}"/>
              </a:ext>
            </a:extLst>
          </p:cNvPr>
          <p:cNvSpPr txBox="1"/>
          <p:nvPr/>
        </p:nvSpPr>
        <p:spPr>
          <a:xfrm>
            <a:off x="839970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48" name="图形 47" descr="硬币 纯色填充">
            <a:extLst>
              <a:ext uri="{FF2B5EF4-FFF2-40B4-BE49-F238E27FC236}">
                <a16:creationId xmlns:a16="http://schemas.microsoft.com/office/drawing/2014/main" id="{E3F362B5-9EEF-08C0-3DBE-8FA2BC8A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3193485"/>
            <a:ext cx="214136" cy="21413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DF89CC2E-3971-1EDD-6549-F65D76091016}"/>
              </a:ext>
            </a:extLst>
          </p:cNvPr>
          <p:cNvSpPr txBox="1"/>
          <p:nvPr/>
        </p:nvSpPr>
        <p:spPr>
          <a:xfrm>
            <a:off x="1031450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244E7A-35B6-08FF-EB7B-F953208990AF}"/>
              </a:ext>
            </a:extLst>
          </p:cNvPr>
          <p:cNvSpPr txBox="1"/>
          <p:nvPr/>
        </p:nvSpPr>
        <p:spPr>
          <a:xfrm>
            <a:off x="839970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pic>
        <p:nvPicPr>
          <p:cNvPr id="51" name="图形 50" descr="硬币 纯色填充">
            <a:extLst>
              <a:ext uri="{FF2B5EF4-FFF2-40B4-BE49-F238E27FC236}">
                <a16:creationId xmlns:a16="http://schemas.microsoft.com/office/drawing/2014/main" id="{5C4E6619-6485-8E1A-44AC-8800C4F0D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4287102"/>
            <a:ext cx="214136" cy="21413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1F1903EB-ECC5-5784-7AAB-19014BEE84B6}"/>
              </a:ext>
            </a:extLst>
          </p:cNvPr>
          <p:cNvSpPr txBox="1"/>
          <p:nvPr/>
        </p:nvSpPr>
        <p:spPr>
          <a:xfrm>
            <a:off x="1031450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93E965-7B8A-15CC-075F-2D636A0445AC}"/>
              </a:ext>
            </a:extLst>
          </p:cNvPr>
          <p:cNvSpPr txBox="1"/>
          <p:nvPr/>
        </p:nvSpPr>
        <p:spPr>
          <a:xfrm>
            <a:off x="839970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库奇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FE79C25-B23B-794F-46FE-3779BD17FAE7}"/>
              </a:ext>
            </a:extLst>
          </p:cNvPr>
          <p:cNvSpPr txBox="1"/>
          <p:nvPr/>
        </p:nvSpPr>
        <p:spPr>
          <a:xfrm>
            <a:off x="1031450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60" name="图形 59" descr="硬币 纯色填充">
            <a:extLst>
              <a:ext uri="{FF2B5EF4-FFF2-40B4-BE49-F238E27FC236}">
                <a16:creationId xmlns:a16="http://schemas.microsoft.com/office/drawing/2014/main" id="{077463CD-FE21-7AEE-4BDE-6CB80635D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329" y="5354574"/>
            <a:ext cx="214136" cy="214136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F426EEE4-68FA-92D0-208D-B6DFD5BAC08A}"/>
              </a:ext>
            </a:extLst>
          </p:cNvPr>
          <p:cNvSpPr/>
          <p:nvPr/>
        </p:nvSpPr>
        <p:spPr>
          <a:xfrm>
            <a:off x="2596396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E297BAA-21AB-A2FF-DD6E-B623EE3BE52F}"/>
              </a:ext>
            </a:extLst>
          </p:cNvPr>
          <p:cNvSpPr/>
          <p:nvPr/>
        </p:nvSpPr>
        <p:spPr>
          <a:xfrm>
            <a:off x="2596396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6A1AC6A-8B38-EE64-919E-20F74A27B737}"/>
              </a:ext>
            </a:extLst>
          </p:cNvPr>
          <p:cNvSpPr/>
          <p:nvPr/>
        </p:nvSpPr>
        <p:spPr>
          <a:xfrm>
            <a:off x="2596396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17C95A0-E2F9-A00F-41D0-9EA66EF16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3" y="2551071"/>
            <a:ext cx="1047619" cy="62857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F37EB79-31CE-2C2D-2B08-C6F8BDAD3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3650797"/>
            <a:ext cx="1047619" cy="62857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B6C6B5F-C2C6-5300-09F8-A07917DB6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22" y="4712424"/>
            <a:ext cx="1047619" cy="628571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5B124F1C-D014-DFF9-3E25-6DE93844FD9B}"/>
              </a:ext>
            </a:extLst>
          </p:cNvPr>
          <p:cNvSpPr txBox="1"/>
          <p:nvPr/>
        </p:nvSpPr>
        <p:spPr>
          <a:xfrm>
            <a:off x="2596397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0" name="图形 69" descr="硬币 纯色填充">
            <a:extLst>
              <a:ext uri="{FF2B5EF4-FFF2-40B4-BE49-F238E27FC236}">
                <a16:creationId xmlns:a16="http://schemas.microsoft.com/office/drawing/2014/main" id="{43F61050-0F9C-ED16-E095-850DC0479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3193485"/>
            <a:ext cx="214136" cy="214136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78ABA4C-831B-3236-96D1-2B14888B23C4}"/>
              </a:ext>
            </a:extLst>
          </p:cNvPr>
          <p:cNvSpPr txBox="1"/>
          <p:nvPr/>
        </p:nvSpPr>
        <p:spPr>
          <a:xfrm>
            <a:off x="2787877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ACC29E-BAA8-51F3-CF33-10D94C7EB032}"/>
              </a:ext>
            </a:extLst>
          </p:cNvPr>
          <p:cNvSpPr txBox="1"/>
          <p:nvPr/>
        </p:nvSpPr>
        <p:spPr>
          <a:xfrm>
            <a:off x="2596397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pic>
        <p:nvPicPr>
          <p:cNvPr id="73" name="图形 72" descr="硬币 纯色填充">
            <a:extLst>
              <a:ext uri="{FF2B5EF4-FFF2-40B4-BE49-F238E27FC236}">
                <a16:creationId xmlns:a16="http://schemas.microsoft.com/office/drawing/2014/main" id="{7F415B65-742A-25AD-050A-C36570A2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4287102"/>
            <a:ext cx="214136" cy="214136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1953EFBC-5069-72A1-9D8B-38FFD061A63E}"/>
              </a:ext>
            </a:extLst>
          </p:cNvPr>
          <p:cNvSpPr txBox="1"/>
          <p:nvPr/>
        </p:nvSpPr>
        <p:spPr>
          <a:xfrm>
            <a:off x="2787877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2B3DE0F-BDDA-4716-5E13-108CA436519D}"/>
              </a:ext>
            </a:extLst>
          </p:cNvPr>
          <p:cNvSpPr txBox="1"/>
          <p:nvPr/>
        </p:nvSpPr>
        <p:spPr>
          <a:xfrm>
            <a:off x="2596397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塔里克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12696-4A5F-6713-E5A8-C7DF6EF04638}"/>
              </a:ext>
            </a:extLst>
          </p:cNvPr>
          <p:cNvSpPr txBox="1"/>
          <p:nvPr/>
        </p:nvSpPr>
        <p:spPr>
          <a:xfrm>
            <a:off x="2787877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77" name="图形 76" descr="硬币 纯色填充">
            <a:extLst>
              <a:ext uri="{FF2B5EF4-FFF2-40B4-BE49-F238E27FC236}">
                <a16:creationId xmlns:a16="http://schemas.microsoft.com/office/drawing/2014/main" id="{7C615156-15B2-5B78-9C31-9F2C29683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3756" y="5354574"/>
            <a:ext cx="214136" cy="21413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BA458491-14C0-E43D-5E9E-401C318ECA48}"/>
              </a:ext>
            </a:extLst>
          </p:cNvPr>
          <p:cNvSpPr/>
          <p:nvPr/>
        </p:nvSpPr>
        <p:spPr>
          <a:xfrm>
            <a:off x="4290844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BB16280-9F94-16B1-DF09-DF8BDB18B18D}"/>
              </a:ext>
            </a:extLst>
          </p:cNvPr>
          <p:cNvSpPr/>
          <p:nvPr/>
        </p:nvSpPr>
        <p:spPr>
          <a:xfrm>
            <a:off x="4290844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BCB3A2A-42CA-0505-B679-434891E777E8}"/>
              </a:ext>
            </a:extLst>
          </p:cNvPr>
          <p:cNvSpPr/>
          <p:nvPr/>
        </p:nvSpPr>
        <p:spPr>
          <a:xfrm>
            <a:off x="4290844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9E90B88-05F6-D898-FB3F-A408ED6B9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1" y="2551071"/>
            <a:ext cx="1047619" cy="628571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CE3294D8-3AE7-105F-D130-D13298AB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3650797"/>
            <a:ext cx="1047619" cy="62857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5634B109-1A5C-545D-641B-692FF52433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770" y="4712424"/>
            <a:ext cx="1047619" cy="62857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F692178F-CF09-930C-C9A0-086B56718341}"/>
              </a:ext>
            </a:extLst>
          </p:cNvPr>
          <p:cNvSpPr txBox="1"/>
          <p:nvPr/>
        </p:nvSpPr>
        <p:spPr>
          <a:xfrm>
            <a:off x="4290845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5" name="图形 84" descr="硬币 纯色填充">
            <a:extLst>
              <a:ext uri="{FF2B5EF4-FFF2-40B4-BE49-F238E27FC236}">
                <a16:creationId xmlns:a16="http://schemas.microsoft.com/office/drawing/2014/main" id="{564DAFF3-0CEB-3314-081F-5D8432F7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3193485"/>
            <a:ext cx="214136" cy="214136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5793DDFB-9AF0-DE90-53F9-54C12567B3F7}"/>
              </a:ext>
            </a:extLst>
          </p:cNvPr>
          <p:cNvSpPr txBox="1"/>
          <p:nvPr/>
        </p:nvSpPr>
        <p:spPr>
          <a:xfrm>
            <a:off x="4482325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2A0A58F-5452-92CC-9932-BB1F3C9F68B4}"/>
              </a:ext>
            </a:extLst>
          </p:cNvPr>
          <p:cNvSpPr txBox="1"/>
          <p:nvPr/>
        </p:nvSpPr>
        <p:spPr>
          <a:xfrm>
            <a:off x="4290845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pic>
        <p:nvPicPr>
          <p:cNvPr id="88" name="图形 87" descr="硬币 纯色填充">
            <a:extLst>
              <a:ext uri="{FF2B5EF4-FFF2-40B4-BE49-F238E27FC236}">
                <a16:creationId xmlns:a16="http://schemas.microsoft.com/office/drawing/2014/main" id="{D3EC288B-EDAC-5666-7404-BA1F8560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4287102"/>
            <a:ext cx="214136" cy="214136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FD73EF52-CDB0-24F8-4780-3CFA7325053F}"/>
              </a:ext>
            </a:extLst>
          </p:cNvPr>
          <p:cNvSpPr txBox="1"/>
          <p:nvPr/>
        </p:nvSpPr>
        <p:spPr>
          <a:xfrm>
            <a:off x="4482325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3CC9B7-4DB0-8B66-C73A-9072E4DFAC83}"/>
              </a:ext>
            </a:extLst>
          </p:cNvPr>
          <p:cNvSpPr txBox="1"/>
          <p:nvPr/>
        </p:nvSpPr>
        <p:spPr>
          <a:xfrm>
            <a:off x="4290845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亚索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696D9BF-F158-2D1B-E454-0E6C88F45F32}"/>
              </a:ext>
            </a:extLst>
          </p:cNvPr>
          <p:cNvSpPr txBox="1"/>
          <p:nvPr/>
        </p:nvSpPr>
        <p:spPr>
          <a:xfrm>
            <a:off x="4482325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92" name="图形 91" descr="硬币 纯色填充">
            <a:extLst>
              <a:ext uri="{FF2B5EF4-FFF2-40B4-BE49-F238E27FC236}">
                <a16:creationId xmlns:a16="http://schemas.microsoft.com/office/drawing/2014/main" id="{8DC0DB3F-1014-8214-C4BA-775E67DD2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204" y="5354574"/>
            <a:ext cx="214136" cy="214136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90AAFDB4-69B3-51B0-B8BB-F5BD5345AB75}"/>
              </a:ext>
            </a:extLst>
          </p:cNvPr>
          <p:cNvSpPr/>
          <p:nvPr/>
        </p:nvSpPr>
        <p:spPr>
          <a:xfrm>
            <a:off x="6047271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3D30DE2-D3A5-FDFB-6849-13299480D961}"/>
              </a:ext>
            </a:extLst>
          </p:cNvPr>
          <p:cNvSpPr/>
          <p:nvPr/>
        </p:nvSpPr>
        <p:spPr>
          <a:xfrm>
            <a:off x="6047271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C172470-9F62-0FCC-6625-58FE97DD619F}"/>
              </a:ext>
            </a:extLst>
          </p:cNvPr>
          <p:cNvSpPr/>
          <p:nvPr/>
        </p:nvSpPr>
        <p:spPr>
          <a:xfrm>
            <a:off x="6047271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D4A95568-8D50-8A6F-2DB8-1186371365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8" y="2551071"/>
            <a:ext cx="1047619" cy="628571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658DB5EA-1D35-2A4B-535D-F232D3B79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3650797"/>
            <a:ext cx="1047619" cy="628571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997B5C3-69AA-99C0-40D4-F713944CE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197" y="4712424"/>
            <a:ext cx="1047619" cy="628571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30C0F135-02D9-395F-EA86-B14B896AC1EB}"/>
              </a:ext>
            </a:extLst>
          </p:cNvPr>
          <p:cNvSpPr txBox="1"/>
          <p:nvPr/>
        </p:nvSpPr>
        <p:spPr>
          <a:xfrm>
            <a:off x="6047272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0" name="图形 99" descr="硬币 纯色填充">
            <a:extLst>
              <a:ext uri="{FF2B5EF4-FFF2-40B4-BE49-F238E27FC236}">
                <a16:creationId xmlns:a16="http://schemas.microsoft.com/office/drawing/2014/main" id="{77B0B1FF-D80D-F096-2EEA-95C87F33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3193485"/>
            <a:ext cx="214136" cy="21413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A51DED9F-7D24-65B2-BA80-EA4810D10FF2}"/>
              </a:ext>
            </a:extLst>
          </p:cNvPr>
          <p:cNvSpPr txBox="1"/>
          <p:nvPr/>
        </p:nvSpPr>
        <p:spPr>
          <a:xfrm>
            <a:off x="6238752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3FDCB55-488C-F859-8139-39ED08DBA5AD}"/>
              </a:ext>
            </a:extLst>
          </p:cNvPr>
          <p:cNvSpPr txBox="1"/>
          <p:nvPr/>
        </p:nvSpPr>
        <p:spPr>
          <a:xfrm>
            <a:off x="6047272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pic>
        <p:nvPicPr>
          <p:cNvPr id="103" name="图形 102" descr="硬币 纯色填充">
            <a:extLst>
              <a:ext uri="{FF2B5EF4-FFF2-40B4-BE49-F238E27FC236}">
                <a16:creationId xmlns:a16="http://schemas.microsoft.com/office/drawing/2014/main" id="{7096E4BB-59A1-D6F3-F207-1276CCF5A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4287102"/>
            <a:ext cx="214136" cy="214136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4BF12213-DD88-EF73-00F5-F3865F3E169F}"/>
              </a:ext>
            </a:extLst>
          </p:cNvPr>
          <p:cNvSpPr txBox="1"/>
          <p:nvPr/>
        </p:nvSpPr>
        <p:spPr>
          <a:xfrm>
            <a:off x="6238752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C7AA02F-1B1A-B397-DE80-95E23B0826E8}"/>
              </a:ext>
            </a:extLst>
          </p:cNvPr>
          <p:cNvSpPr txBox="1"/>
          <p:nvPr/>
        </p:nvSpPr>
        <p:spPr>
          <a:xfrm>
            <a:off x="6047272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金克丝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A88724C-3B0C-4262-8FB3-242C5F79A691}"/>
              </a:ext>
            </a:extLst>
          </p:cNvPr>
          <p:cNvSpPr txBox="1"/>
          <p:nvPr/>
        </p:nvSpPr>
        <p:spPr>
          <a:xfrm>
            <a:off x="6238752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07" name="图形 106" descr="硬币 纯色填充">
            <a:extLst>
              <a:ext uri="{FF2B5EF4-FFF2-40B4-BE49-F238E27FC236}">
                <a16:creationId xmlns:a16="http://schemas.microsoft.com/office/drawing/2014/main" id="{3C501FEA-8FEE-63D7-9A3F-6A16B6D3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4631" y="5354574"/>
            <a:ext cx="214136" cy="214136"/>
          </a:xfrm>
          <a:prstGeom prst="rect">
            <a:avLst/>
          </a:prstGeom>
        </p:spPr>
      </p:pic>
      <p:sp>
        <p:nvSpPr>
          <p:cNvPr id="108" name="矩形 107">
            <a:extLst>
              <a:ext uri="{FF2B5EF4-FFF2-40B4-BE49-F238E27FC236}">
                <a16:creationId xmlns:a16="http://schemas.microsoft.com/office/drawing/2014/main" id="{523F9D4D-49CE-CE60-8008-613A50B0B500}"/>
              </a:ext>
            </a:extLst>
          </p:cNvPr>
          <p:cNvSpPr/>
          <p:nvPr/>
        </p:nvSpPr>
        <p:spPr>
          <a:xfrm>
            <a:off x="7760768" y="3603981"/>
            <a:ext cx="1133475" cy="942975"/>
          </a:xfrm>
          <a:prstGeom prst="rect">
            <a:avLst/>
          </a:prstGeom>
          <a:gradFill>
            <a:gsLst>
              <a:gs pos="0">
                <a:srgbClr val="6188AB"/>
              </a:gs>
              <a:gs pos="33000">
                <a:srgbClr val="517697"/>
              </a:gs>
              <a:gs pos="66000">
                <a:srgbClr val="476683"/>
              </a:gs>
              <a:gs pos="100000">
                <a:srgbClr val="304558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DB77623-604C-27EF-A048-8CCDC6FDCB42}"/>
              </a:ext>
            </a:extLst>
          </p:cNvPr>
          <p:cNvSpPr/>
          <p:nvPr/>
        </p:nvSpPr>
        <p:spPr>
          <a:xfrm>
            <a:off x="7760768" y="4675133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255C189-2BD1-0F58-131E-2C9037CD1BA9}"/>
              </a:ext>
            </a:extLst>
          </p:cNvPr>
          <p:cNvSpPr/>
          <p:nvPr/>
        </p:nvSpPr>
        <p:spPr>
          <a:xfrm>
            <a:off x="7760768" y="2513778"/>
            <a:ext cx="1133475" cy="942975"/>
          </a:xfrm>
          <a:prstGeom prst="rect">
            <a:avLst/>
          </a:prstGeom>
          <a:gradFill>
            <a:gsLst>
              <a:gs pos="0">
                <a:srgbClr val="4F7495"/>
              </a:gs>
              <a:gs pos="33000">
                <a:srgbClr val="43617D"/>
              </a:gs>
              <a:gs pos="66000">
                <a:srgbClr val="395269"/>
              </a:gs>
              <a:gs pos="100000">
                <a:srgbClr val="22313E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9A04AD70-949B-66C3-D191-DB3B9AFA87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5" y="2551071"/>
            <a:ext cx="1047619" cy="628571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F543C28-F13A-5501-C688-48C29606F1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3650797"/>
            <a:ext cx="1047619" cy="62857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A230BAF-B9CE-20A6-85DE-B0AD0EE46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3694" y="4712424"/>
            <a:ext cx="1047619" cy="62857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3DCA8BA-8866-3A7E-AD3B-08EF52EFC83A}"/>
              </a:ext>
            </a:extLst>
          </p:cNvPr>
          <p:cNvSpPr txBox="1"/>
          <p:nvPr/>
        </p:nvSpPr>
        <p:spPr>
          <a:xfrm>
            <a:off x="7760769" y="3162054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5" name="图形 114" descr="硬币 纯色填充">
            <a:extLst>
              <a:ext uri="{FF2B5EF4-FFF2-40B4-BE49-F238E27FC236}">
                <a16:creationId xmlns:a16="http://schemas.microsoft.com/office/drawing/2014/main" id="{CCDD336A-166C-DBA4-22FE-582132A5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3193485"/>
            <a:ext cx="214136" cy="214136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05CFE739-9D9D-B938-62A7-1882306E1DD8}"/>
              </a:ext>
            </a:extLst>
          </p:cNvPr>
          <p:cNvSpPr txBox="1"/>
          <p:nvPr/>
        </p:nvSpPr>
        <p:spPr>
          <a:xfrm>
            <a:off x="7952249" y="3161942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375AC62-D911-657E-E7D4-5FC9B5C18EE8}"/>
              </a:ext>
            </a:extLst>
          </p:cNvPr>
          <p:cNvSpPr txBox="1"/>
          <p:nvPr/>
        </p:nvSpPr>
        <p:spPr>
          <a:xfrm>
            <a:off x="7760769" y="4255671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pic>
        <p:nvPicPr>
          <p:cNvPr id="118" name="图形 117" descr="硬币 纯色填充">
            <a:extLst>
              <a:ext uri="{FF2B5EF4-FFF2-40B4-BE49-F238E27FC236}">
                <a16:creationId xmlns:a16="http://schemas.microsoft.com/office/drawing/2014/main" id="{C021FAFA-B50E-377E-5BEB-63B019715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4287102"/>
            <a:ext cx="214136" cy="214136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AA4D595E-FBC6-54D6-DA24-80A886442210}"/>
              </a:ext>
            </a:extLst>
          </p:cNvPr>
          <p:cNvSpPr txBox="1"/>
          <p:nvPr/>
        </p:nvSpPr>
        <p:spPr>
          <a:xfrm>
            <a:off x="7952249" y="4255559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4729977-F4E7-53DA-F1F7-CA4553B09D19}"/>
              </a:ext>
            </a:extLst>
          </p:cNvPr>
          <p:cNvSpPr txBox="1"/>
          <p:nvPr/>
        </p:nvSpPr>
        <p:spPr>
          <a:xfrm>
            <a:off x="7760769" y="5330287"/>
            <a:ext cx="113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塔姆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CCF9008-8C31-B785-E503-C3153093AE80}"/>
              </a:ext>
            </a:extLst>
          </p:cNvPr>
          <p:cNvSpPr txBox="1"/>
          <p:nvPr/>
        </p:nvSpPr>
        <p:spPr>
          <a:xfrm>
            <a:off x="7952249" y="5330175"/>
            <a:ext cx="7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3</a:t>
            </a:r>
            <a:endParaRPr lang="zh-CN" altLang="en-US" sz="12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pic>
        <p:nvPicPr>
          <p:cNvPr id="122" name="图形 121" descr="硬币 纯色填充">
            <a:extLst>
              <a:ext uri="{FF2B5EF4-FFF2-40B4-BE49-F238E27FC236}">
                <a16:creationId xmlns:a16="http://schemas.microsoft.com/office/drawing/2014/main" id="{C7C9CAD9-A5A8-29D3-3960-7B158D389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128" y="5354574"/>
            <a:ext cx="214136" cy="2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4008</TotalTime>
  <Words>185</Words>
  <Application>Microsoft Office PowerPoint</Application>
  <PresentationFormat>宽屏</PresentationFormat>
  <Paragraphs>111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钉钉进步体</vt:lpstr>
      <vt:lpstr>方正朝歌圆 简 ExtraBold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40</cp:revision>
  <dcterms:created xsi:type="dcterms:W3CDTF">2023-12-03T17:43:36Z</dcterms:created>
  <dcterms:modified xsi:type="dcterms:W3CDTF">2023-12-23T17:03:56Z</dcterms:modified>
</cp:coreProperties>
</file>